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145704810" r:id="rId2"/>
    <p:sldId id="2145704811" r:id="rId3"/>
    <p:sldId id="2145704630" r:id="rId4"/>
    <p:sldId id="2145704804" r:id="rId5"/>
    <p:sldId id="2145704805" r:id="rId6"/>
    <p:sldId id="2145704807" r:id="rId7"/>
    <p:sldId id="2145704808" r:id="rId8"/>
    <p:sldId id="2145704803" r:id="rId9"/>
    <p:sldId id="2145704802" r:id="rId10"/>
    <p:sldId id="289" r:id="rId11"/>
    <p:sldId id="310" r:id="rId12"/>
    <p:sldId id="296" r:id="rId13"/>
    <p:sldId id="297" r:id="rId14"/>
    <p:sldId id="2145704812" r:id="rId15"/>
    <p:sldId id="298" r:id="rId16"/>
    <p:sldId id="312" r:id="rId17"/>
    <p:sldId id="2145704813" r:id="rId18"/>
    <p:sldId id="2145704814" r:id="rId19"/>
    <p:sldId id="2145704815" r:id="rId20"/>
    <p:sldId id="2145704816" r:id="rId21"/>
    <p:sldId id="307" r:id="rId22"/>
    <p:sldId id="306" r:id="rId23"/>
    <p:sldId id="309" r:id="rId24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4" orient="horz" pos="4315" userDrawn="1">
          <p15:clr>
            <a:srgbClr val="A4A3A4"/>
          </p15:clr>
        </p15:guide>
        <p15:guide id="5" userDrawn="1">
          <p15:clr>
            <a:srgbClr val="A4A3A4"/>
          </p15:clr>
        </p15:guide>
        <p15:guide id="6" pos="7680" userDrawn="1">
          <p15:clr>
            <a:srgbClr val="A4A3A4"/>
          </p15:clr>
        </p15:guide>
        <p15:guide id="7" pos="438" userDrawn="1">
          <p15:clr>
            <a:srgbClr val="A4A3A4"/>
          </p15:clr>
        </p15:guide>
        <p15:guide id="8" pos="7310" userDrawn="1">
          <p15:clr>
            <a:srgbClr val="A4A3A4"/>
          </p15:clr>
        </p15:guide>
        <p15:guide id="9" pos="59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99"/>
    <a:srgbClr val="FB534A"/>
    <a:srgbClr val="993366"/>
    <a:srgbClr val="FF7C80"/>
    <a:srgbClr val="EFB810"/>
    <a:srgbClr val="33CCCC"/>
    <a:srgbClr val="FF0066"/>
    <a:srgbClr val="00CC99"/>
    <a:srgbClr val="FFFDDC"/>
    <a:srgbClr val="F6DA0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0571" autoAdjust="0"/>
    <p:restoredTop sz="93447" autoAdjust="0"/>
  </p:normalViewPr>
  <p:slideViewPr>
    <p:cSldViewPr snapToGrid="0" showGuides="1">
      <p:cViewPr varScale="1">
        <p:scale>
          <a:sx n="103" d="100"/>
          <a:sy n="103" d="100"/>
        </p:scale>
        <p:origin x="114" y="114"/>
      </p:cViewPr>
      <p:guideLst>
        <p:guide orient="horz" pos="2160"/>
        <p:guide pos="3840"/>
        <p:guide orient="horz" pos="4315"/>
        <p:guide/>
        <p:guide pos="7680"/>
        <p:guide pos="438"/>
        <p:guide pos="7310"/>
        <p:guide pos="597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94CA97-FED9-46EE-958C-0332E0FA9891}" type="datetimeFigureOut">
              <a:rPr lang="es-ES" smtClean="0"/>
              <a:t>01/10/2026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EF0E0E-FE86-41D8-90B4-65376ECDD50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938737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286C90-DBCD-4322-A3B1-83E324602119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876490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0DB5B5-2B8A-B3CC-044C-F84AF438E0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6838CF12-AF4E-8748-B60C-6D068D3F8BD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EA4464AE-29FD-A660-41ED-C02EAE6AF8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F3DAD87-D699-33AA-9640-E62C3F78BE8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286C90-DBCD-4322-A3B1-83E324602119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934176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0515F5-0042-E008-5123-B569897F5D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FEFA51FD-0049-DFD9-DDA9-3CCA12ABDC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DF46095E-1ACC-666E-C857-862AFB59A9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AB66893-F37C-3310-2C02-9BB2495831B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286C90-DBCD-4322-A3B1-83E324602119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431477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E739E9-2544-B877-E9ED-A06EE39AB7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2E298248-3272-7E0A-92EA-88EA5EAED0F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1BFC4E6F-D5CE-A0F5-E98C-B29393ABE3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C9135EAE-344A-7525-AB17-E92119B0942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286C90-DBCD-4322-A3B1-83E324602119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132646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91F0F4-FCC9-3755-8ED4-E0181F6763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7EA64EBA-FF64-D637-746C-A083381A8FB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AB38D8F6-2290-B847-AE31-C828062D711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5B949AA-2C3A-8DDA-76A9-A6593E3948E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286C90-DBCD-4322-A3B1-83E324602119}" type="slidenum">
              <a:rPr lang="es-ES" smtClean="0"/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929151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B29F07-4616-FF37-7611-19399CB147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EBBA3A2C-53CD-3D81-6AE3-A28749442A9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5E6BDCF8-FD19-EBCF-E6A5-8C4DBD0913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724B2C2-7F46-9BD6-BC0D-69FEBA89D26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286C90-DBCD-4322-A3B1-83E324602119}" type="slidenum">
              <a:rPr lang="es-ES" smtClean="0"/>
              <a:t>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085125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EF0E0E-FE86-41D8-90B4-65376ECDD50B}" type="slidenum">
              <a:rPr lang="es-ES" smtClean="0"/>
              <a:t>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213675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EF3ED4-23F9-8FB8-8131-70A0ABB9E1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0E20CDD8-D982-40CB-1834-61B7E80EED4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11A97CB5-C4D0-2A37-B5EC-84F45CF5F8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57A146D-BB8C-A787-4A03-8C38F4515C7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EF0E0E-FE86-41D8-90B4-65376ECDD50B}" type="slidenum">
              <a:rPr lang="es-ES" smtClean="0"/>
              <a:t>14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149630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9E547599-C0C8-0B58-713A-5784AD70EE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60B6D-0222-4AF9-A9A4-C92B1C249E55}" type="datetimeFigureOut">
              <a:rPr lang="es-ES" smtClean="0"/>
              <a:t>01/10/2026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CDF51A50-69D9-A245-916F-783E50F05C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BC824E5-6419-9FED-3625-FC0A0F4324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416E1-36FA-4315-9F1A-432AC864C5C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137813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6CD3D36-562E-7163-AF96-13EAA32FD0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6BDEDE6-F6B6-7279-907E-782E859CEE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B0D7201-7F2E-18B8-FFD9-F5CB88D956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2BE19-0A9E-4ABB-85F6-0995BED8B0C8}" type="datetimeFigureOut">
              <a:rPr lang="es-ES" smtClean="0"/>
              <a:t>01/10/2026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E60ECB6-17BA-4261-E3F3-393E12AB6F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C5C3076-3561-DD1D-A208-69AD7FC3D1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8A94-F3BD-4AE9-92D9-F8CFBA98A48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677478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74F290E4-A9D0-C016-45CE-58AEA45C89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B8674BB-AC87-4D2A-4553-33A323C772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E60FB95-680C-4CBA-6B69-30E5F5A6E52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260B6D-0222-4AF9-A9A4-C92B1C249E55}" type="datetimeFigureOut">
              <a:rPr lang="es-ES" smtClean="0"/>
              <a:t>01/10/2026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1AAF555-C158-BDD2-AEE4-6EBBD6C360D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4AA1D6D-F366-3CE5-6F5D-66275B01E8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A8416E1-36FA-4315-9F1A-432AC864C5C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766038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3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3.png"/><Relationship Id="rId7" Type="http://schemas.microsoft.com/office/2007/relationships/hdphoto" Target="../media/hdphoto3.wdp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microsoft.com/office/2007/relationships/hdphoto" Target="../media/hdphoto2.wdp"/><Relationship Id="rId10" Type="http://schemas.openxmlformats.org/officeDocument/2006/relationships/image" Target="../media/image2.png"/><Relationship Id="rId4" Type="http://schemas.openxmlformats.org/officeDocument/2006/relationships/image" Target="../media/image7.png"/><Relationship Id="rId9" Type="http://schemas.microsoft.com/office/2007/relationships/hdphoto" Target="../media/hdphoto4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1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1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microsoft.com/office/2007/relationships/hdphoto" Target="../media/hdphoto5.wdp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4.png"/><Relationship Id="rId7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microsoft.com/office/2007/relationships/hdphoto" Target="../media/hdphoto6.wdp"/><Relationship Id="rId10" Type="http://schemas.openxmlformats.org/officeDocument/2006/relationships/image" Target="../media/image15.png"/><Relationship Id="rId4" Type="http://schemas.openxmlformats.org/officeDocument/2006/relationships/image" Target="../media/image16.png"/><Relationship Id="rId9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13" Type="http://schemas.openxmlformats.org/officeDocument/2006/relationships/image" Target="../media/image17.png"/><Relationship Id="rId3" Type="http://schemas.openxmlformats.org/officeDocument/2006/relationships/image" Target="../media/image20.svg"/><Relationship Id="rId7" Type="http://schemas.openxmlformats.org/officeDocument/2006/relationships/image" Target="../media/image5.png"/><Relationship Id="rId12" Type="http://schemas.microsoft.com/office/2007/relationships/hdphoto" Target="../media/hdphoto6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16.png"/><Relationship Id="rId5" Type="http://schemas.microsoft.com/office/2007/relationships/hdphoto" Target="../media/hdphoto7.wdp"/><Relationship Id="rId15" Type="http://schemas.openxmlformats.org/officeDocument/2006/relationships/image" Target="../media/image22.png"/><Relationship Id="rId10" Type="http://schemas.openxmlformats.org/officeDocument/2006/relationships/image" Target="../media/image2.png"/><Relationship Id="rId4" Type="http://schemas.openxmlformats.org/officeDocument/2006/relationships/image" Target="../media/image21.png"/><Relationship Id="rId9" Type="http://schemas.openxmlformats.org/officeDocument/2006/relationships/image" Target="../media/image6.png"/><Relationship Id="rId14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13" Type="http://schemas.openxmlformats.org/officeDocument/2006/relationships/image" Target="../media/image17.png"/><Relationship Id="rId3" Type="http://schemas.openxmlformats.org/officeDocument/2006/relationships/image" Target="../media/image20.svg"/><Relationship Id="rId7" Type="http://schemas.openxmlformats.org/officeDocument/2006/relationships/image" Target="../media/image6.png"/><Relationship Id="rId12" Type="http://schemas.microsoft.com/office/2007/relationships/hdphoto" Target="../media/hdphoto6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11" Type="http://schemas.openxmlformats.org/officeDocument/2006/relationships/image" Target="../media/image16.png"/><Relationship Id="rId5" Type="http://schemas.openxmlformats.org/officeDocument/2006/relationships/image" Target="../media/image5.png"/><Relationship Id="rId15" Type="http://schemas.openxmlformats.org/officeDocument/2006/relationships/image" Target="../media/image22.png"/><Relationship Id="rId10" Type="http://schemas.microsoft.com/office/2007/relationships/hdphoto" Target="../media/hdphoto7.wdp"/><Relationship Id="rId4" Type="http://schemas.openxmlformats.org/officeDocument/2006/relationships/image" Target="../media/image4.png"/><Relationship Id="rId9" Type="http://schemas.openxmlformats.org/officeDocument/2006/relationships/image" Target="../media/image21.png"/><Relationship Id="rId14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16.png"/><Relationship Id="rId3" Type="http://schemas.openxmlformats.org/officeDocument/2006/relationships/image" Target="../media/image20.svg"/><Relationship Id="rId7" Type="http://schemas.microsoft.com/office/2007/relationships/hdphoto" Target="../media/hdphoto7.wdp"/><Relationship Id="rId12" Type="http://schemas.openxmlformats.org/officeDocument/2006/relationships/image" Target="../media/image2.png"/><Relationship Id="rId17" Type="http://schemas.openxmlformats.org/officeDocument/2006/relationships/image" Target="../media/image22.png"/><Relationship Id="rId2" Type="http://schemas.openxmlformats.org/officeDocument/2006/relationships/image" Target="../media/image1.png"/><Relationship Id="rId16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11" Type="http://schemas.openxmlformats.org/officeDocument/2006/relationships/image" Target="../media/image6.png"/><Relationship Id="rId5" Type="http://schemas.microsoft.com/office/2007/relationships/hdphoto" Target="../media/hdphoto8.wdp"/><Relationship Id="rId15" Type="http://schemas.openxmlformats.org/officeDocument/2006/relationships/image" Target="../media/image17.png"/><Relationship Id="rId10" Type="http://schemas.microsoft.com/office/2007/relationships/hdphoto" Target="../media/hdphoto1.wdp"/><Relationship Id="rId4" Type="http://schemas.openxmlformats.org/officeDocument/2006/relationships/image" Target="../media/image23.png"/><Relationship Id="rId9" Type="http://schemas.openxmlformats.org/officeDocument/2006/relationships/image" Target="../media/image5.png"/><Relationship Id="rId14" Type="http://schemas.microsoft.com/office/2007/relationships/hdphoto" Target="../media/hdphoto6.wd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microsoft.com/office/2007/relationships/hdphoto" Target="../media/hdphoto9.wdp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3E5768-B206-8997-7CBB-077752D796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939350B1-7BAD-2CA4-5EC3-F4B2ACCBF9F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  <a:lum bright="70000" contrast="-70000"/>
          </a:blip>
          <a:stretch>
            <a:fillRect/>
          </a:stretch>
        </p:blipFill>
        <p:spPr>
          <a:xfrm>
            <a:off x="0" y="-6075"/>
            <a:ext cx="12181172" cy="6858000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18D99171-988B-BD8A-70ED-C060F267DD00}"/>
              </a:ext>
            </a:extLst>
          </p:cNvPr>
          <p:cNvSpPr txBox="1"/>
          <p:nvPr/>
        </p:nvSpPr>
        <p:spPr>
          <a:xfrm>
            <a:off x="2310233" y="2482026"/>
            <a:ext cx="6858002" cy="1128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8600"/>
              </a:lnSpc>
              <a:spcAft>
                <a:spcPts val="600"/>
              </a:spcAft>
            </a:pPr>
            <a:r>
              <a:rPr lang="es-ES" sz="6600" spc="-300" dirty="0">
                <a:solidFill>
                  <a:srgbClr val="FB534A"/>
                </a:solidFill>
                <a:latin typeface="Montserrat Black" pitchFamily="2" charset="0"/>
              </a:rPr>
              <a:t>NAVIDAD 2026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7045BFE7-C898-EB1C-32B0-9F516A1F1FCE}"/>
              </a:ext>
            </a:extLst>
          </p:cNvPr>
          <p:cNvSpPr txBox="1"/>
          <p:nvPr/>
        </p:nvSpPr>
        <p:spPr>
          <a:xfrm>
            <a:off x="3318581" y="3399843"/>
            <a:ext cx="44054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s-ES" sz="1400" spc="600" dirty="0">
                <a:solidFill>
                  <a:schemeClr val="bg1"/>
                </a:solidFill>
                <a:highlight>
                  <a:srgbClr val="FB534A"/>
                </a:highlight>
                <a:latin typeface="Montserrat Light" pitchFamily="2" charset="0"/>
              </a:rPr>
              <a:t>·</a:t>
            </a:r>
            <a:r>
              <a:rPr lang="es-ES" sz="1400" spc="600" dirty="0">
                <a:solidFill>
                  <a:schemeClr val="bg1"/>
                </a:solidFill>
                <a:highlight>
                  <a:srgbClr val="FB534A"/>
                </a:highlight>
                <a:latin typeface="Montserrat Black" pitchFamily="2" charset="0"/>
              </a:rPr>
              <a:t>ATRESMEDIA</a:t>
            </a:r>
            <a:r>
              <a:rPr lang="es-ES" sz="1400" spc="600" dirty="0">
                <a:solidFill>
                  <a:schemeClr val="bg1"/>
                </a:solidFill>
                <a:highlight>
                  <a:srgbClr val="FB534A"/>
                </a:highlight>
                <a:latin typeface="Montserrat" pitchFamily="2" charset="0"/>
              </a:rPr>
              <a:t>PUBLICIDAD·</a:t>
            </a:r>
          </a:p>
        </p:txBody>
      </p:sp>
      <p:grpSp>
        <p:nvGrpSpPr>
          <p:cNvPr id="17" name="Grupo 16" descr="Logo Atremedia">
            <a:extLst>
              <a:ext uri="{FF2B5EF4-FFF2-40B4-BE49-F238E27FC236}">
                <a16:creationId xmlns:a16="http://schemas.microsoft.com/office/drawing/2014/main" id="{3EE264AD-651A-D9A0-FE1B-67494E845405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pSpPr/>
          <p:nvPr/>
        </p:nvGrpSpPr>
        <p:grpSpPr>
          <a:xfrm>
            <a:off x="6217015" y="877773"/>
            <a:ext cx="232116" cy="315830"/>
            <a:chOff x="8323657" y="4091932"/>
            <a:chExt cx="476499" cy="648348"/>
          </a:xfrm>
        </p:grpSpPr>
        <p:cxnSp>
          <p:nvCxnSpPr>
            <p:cNvPr id="18" name="Conector recto 17">
              <a:extLst>
                <a:ext uri="{FF2B5EF4-FFF2-40B4-BE49-F238E27FC236}">
                  <a16:creationId xmlns:a16="http://schemas.microsoft.com/office/drawing/2014/main" id="{11C9E526-0053-8C73-8728-A149EF38453B}"/>
                </a:ext>
              </a:extLst>
            </p:cNvPr>
            <p:cNvCxnSpPr>
              <a:cxnSpLocks/>
            </p:cNvCxnSpPr>
            <p:nvPr/>
          </p:nvCxnSpPr>
          <p:spPr>
            <a:xfrm>
              <a:off x="8324347" y="4223773"/>
              <a:ext cx="123182" cy="105500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ector recto 18">
              <a:extLst>
                <a:ext uri="{FF2B5EF4-FFF2-40B4-BE49-F238E27FC236}">
                  <a16:creationId xmlns:a16="http://schemas.microsoft.com/office/drawing/2014/main" id="{B3ECEC4F-A2CE-6DFE-8726-AA5A44EEA65C}"/>
                </a:ext>
              </a:extLst>
            </p:cNvPr>
            <p:cNvCxnSpPr>
              <a:cxnSpLocks/>
            </p:cNvCxnSpPr>
            <p:nvPr/>
          </p:nvCxnSpPr>
          <p:spPr>
            <a:xfrm>
              <a:off x="8677764" y="4221069"/>
              <a:ext cx="1799" cy="395633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ector recto 19">
              <a:extLst>
                <a:ext uri="{FF2B5EF4-FFF2-40B4-BE49-F238E27FC236}">
                  <a16:creationId xmlns:a16="http://schemas.microsoft.com/office/drawing/2014/main" id="{13447084-F99F-54E1-F63E-438AE241CA7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532262" y="4091933"/>
              <a:ext cx="263115" cy="232499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ector recto 20">
              <a:extLst>
                <a:ext uri="{FF2B5EF4-FFF2-40B4-BE49-F238E27FC236}">
                  <a16:creationId xmlns:a16="http://schemas.microsoft.com/office/drawing/2014/main" id="{FE9125BD-4C23-C38D-824C-44712B1F375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532439" y="4324431"/>
              <a:ext cx="145325" cy="92627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ector recto 21">
              <a:extLst>
                <a:ext uri="{FF2B5EF4-FFF2-40B4-BE49-F238E27FC236}">
                  <a16:creationId xmlns:a16="http://schemas.microsoft.com/office/drawing/2014/main" id="{F427593D-FF7B-CF60-8196-03DA0CCEDB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387984" y="4221069"/>
              <a:ext cx="289781" cy="204694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ector recto 22">
              <a:extLst>
                <a:ext uri="{FF2B5EF4-FFF2-40B4-BE49-F238E27FC236}">
                  <a16:creationId xmlns:a16="http://schemas.microsoft.com/office/drawing/2014/main" id="{28B15E52-CBC6-F23A-91DB-8BE8632D6168}"/>
                </a:ext>
              </a:extLst>
            </p:cNvPr>
            <p:cNvCxnSpPr>
              <a:cxnSpLocks/>
            </p:cNvCxnSpPr>
            <p:nvPr/>
          </p:nvCxnSpPr>
          <p:spPr>
            <a:xfrm>
              <a:off x="8323658" y="4426435"/>
              <a:ext cx="64326" cy="0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ector recto 23">
              <a:extLst>
                <a:ext uri="{FF2B5EF4-FFF2-40B4-BE49-F238E27FC236}">
                  <a16:creationId xmlns:a16="http://schemas.microsoft.com/office/drawing/2014/main" id="{0D4347D9-B4F4-7744-A58E-785A42B1E2F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447879" y="4324431"/>
              <a:ext cx="84383" cy="4841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ector recto 24">
              <a:extLst>
                <a:ext uri="{FF2B5EF4-FFF2-40B4-BE49-F238E27FC236}">
                  <a16:creationId xmlns:a16="http://schemas.microsoft.com/office/drawing/2014/main" id="{26195C09-2684-48A4-1EE0-18CA8C47783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453971" y="4526581"/>
              <a:ext cx="66689" cy="2811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ector recto 25">
              <a:extLst>
                <a:ext uri="{FF2B5EF4-FFF2-40B4-BE49-F238E27FC236}">
                  <a16:creationId xmlns:a16="http://schemas.microsoft.com/office/drawing/2014/main" id="{AFF91899-7A10-4103-041C-96D24902009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367843" y="4197316"/>
              <a:ext cx="164419" cy="127116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Conector recto 26">
              <a:extLst>
                <a:ext uri="{FF2B5EF4-FFF2-40B4-BE49-F238E27FC236}">
                  <a16:creationId xmlns:a16="http://schemas.microsoft.com/office/drawing/2014/main" id="{9B65E4E3-8A76-66C0-7B88-6DD4F63507E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677764" y="4417058"/>
              <a:ext cx="122390" cy="98909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Conector recto 27">
              <a:extLst>
                <a:ext uri="{FF2B5EF4-FFF2-40B4-BE49-F238E27FC236}">
                  <a16:creationId xmlns:a16="http://schemas.microsoft.com/office/drawing/2014/main" id="{F20B57F5-3587-44F9-E18B-8033E9D55128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387115" y="4425763"/>
              <a:ext cx="145325" cy="108249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Conector recto 28">
              <a:extLst>
                <a:ext uri="{FF2B5EF4-FFF2-40B4-BE49-F238E27FC236}">
                  <a16:creationId xmlns:a16="http://schemas.microsoft.com/office/drawing/2014/main" id="{FACE9C36-5C54-76DB-1C95-3AB889415D2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323658" y="4426436"/>
              <a:ext cx="130315" cy="102956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Conector recto 29">
              <a:extLst>
                <a:ext uri="{FF2B5EF4-FFF2-40B4-BE49-F238E27FC236}">
                  <a16:creationId xmlns:a16="http://schemas.microsoft.com/office/drawing/2014/main" id="{8DBCD173-EDFF-EA4B-5EF6-33A1DD14F6DB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330159" y="4630210"/>
              <a:ext cx="202280" cy="110070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Conector recto 30">
              <a:extLst>
                <a:ext uri="{FF2B5EF4-FFF2-40B4-BE49-F238E27FC236}">
                  <a16:creationId xmlns:a16="http://schemas.microsoft.com/office/drawing/2014/main" id="{43CE05CE-3E29-CB99-6483-69B7D33370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532440" y="4515966"/>
              <a:ext cx="267716" cy="224314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Conector recto 31">
              <a:extLst>
                <a:ext uri="{FF2B5EF4-FFF2-40B4-BE49-F238E27FC236}">
                  <a16:creationId xmlns:a16="http://schemas.microsoft.com/office/drawing/2014/main" id="{185D5B54-7926-5705-A8B6-AE7F2727FCE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330160" y="4529393"/>
              <a:ext cx="123812" cy="100819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Conector recto 32">
              <a:extLst>
                <a:ext uri="{FF2B5EF4-FFF2-40B4-BE49-F238E27FC236}">
                  <a16:creationId xmlns:a16="http://schemas.microsoft.com/office/drawing/2014/main" id="{6515D04F-797A-23CE-A775-7C1C4AE28F3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378938" y="4324431"/>
              <a:ext cx="416441" cy="331331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Conector recto 33">
              <a:extLst>
                <a:ext uri="{FF2B5EF4-FFF2-40B4-BE49-F238E27FC236}">
                  <a16:creationId xmlns:a16="http://schemas.microsoft.com/office/drawing/2014/main" id="{DB1CE7DA-03AA-B61E-1846-A0BF9EC2414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323659" y="4091932"/>
              <a:ext cx="208604" cy="131168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Conector recto 34">
              <a:extLst>
                <a:ext uri="{FF2B5EF4-FFF2-40B4-BE49-F238E27FC236}">
                  <a16:creationId xmlns:a16="http://schemas.microsoft.com/office/drawing/2014/main" id="{20560598-3892-9679-1AF1-D88551AF32C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323657" y="4328820"/>
              <a:ext cx="124808" cy="97616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Conector recto 35">
              <a:extLst>
                <a:ext uri="{FF2B5EF4-FFF2-40B4-BE49-F238E27FC236}">
                  <a16:creationId xmlns:a16="http://schemas.microsoft.com/office/drawing/2014/main" id="{DBF128F1-5F6F-0717-AB56-856D0ED0851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532264" y="4091933"/>
              <a:ext cx="177" cy="648347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Conector recto 36">
              <a:extLst>
                <a:ext uri="{FF2B5EF4-FFF2-40B4-BE49-F238E27FC236}">
                  <a16:creationId xmlns:a16="http://schemas.microsoft.com/office/drawing/2014/main" id="{70FC9DAC-A4F2-E996-B19D-4847E9AD89EE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532266" y="4534011"/>
              <a:ext cx="146924" cy="82690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" name="Imagen 3">
            <a:extLst>
              <a:ext uri="{FF2B5EF4-FFF2-40B4-BE49-F238E27FC236}">
                <a16:creationId xmlns:a16="http://schemas.microsoft.com/office/drawing/2014/main" id="{CAE46980-B603-0486-7A91-2312CA01333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duotone>
              <a:prstClr val="black"/>
              <a:srgbClr val="FB534A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11191851" y="6330745"/>
            <a:ext cx="743776" cy="298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38606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75C876-2AD5-A31F-1429-CAC5485B7C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AA73E556-93F7-E1FA-4C7E-2643E150408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  <a:lum bright="70000" contrast="-70000"/>
          </a:blip>
          <a:stretch>
            <a:fillRect/>
          </a:stretch>
        </p:blipFill>
        <p:spPr>
          <a:xfrm>
            <a:off x="0" y="0"/>
            <a:ext cx="12181172" cy="6858000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1CCCC832-A62D-5A13-3FD2-14508EBEF8DF}"/>
              </a:ext>
            </a:extLst>
          </p:cNvPr>
          <p:cNvSpPr txBox="1"/>
          <p:nvPr/>
        </p:nvSpPr>
        <p:spPr>
          <a:xfrm>
            <a:off x="2429976" y="549220"/>
            <a:ext cx="6858002" cy="1128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8600"/>
              </a:lnSpc>
              <a:spcAft>
                <a:spcPts val="600"/>
              </a:spcAft>
            </a:pPr>
            <a:r>
              <a:rPr lang="es-ES" sz="6600" spc="-300" dirty="0">
                <a:solidFill>
                  <a:srgbClr val="FB534A"/>
                </a:solidFill>
                <a:latin typeface="Montserrat Black" pitchFamily="2" charset="0"/>
              </a:rPr>
              <a:t>NAVIDAD 2026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EA2C4FA0-2B83-86B7-8CE2-E7A3AA34A7BF}"/>
              </a:ext>
            </a:extLst>
          </p:cNvPr>
          <p:cNvSpPr txBox="1"/>
          <p:nvPr/>
        </p:nvSpPr>
        <p:spPr>
          <a:xfrm>
            <a:off x="3187953" y="1550719"/>
            <a:ext cx="44054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s-ES" sz="1400" spc="600" dirty="0">
                <a:solidFill>
                  <a:schemeClr val="bg1"/>
                </a:solidFill>
                <a:highlight>
                  <a:srgbClr val="FB534A"/>
                </a:highlight>
                <a:latin typeface="Montserrat Light" pitchFamily="2" charset="0"/>
              </a:rPr>
              <a:t>·</a:t>
            </a:r>
            <a:r>
              <a:rPr lang="es-ES" sz="1400" spc="600" dirty="0">
                <a:solidFill>
                  <a:schemeClr val="bg1"/>
                </a:solidFill>
                <a:highlight>
                  <a:srgbClr val="FB534A"/>
                </a:highlight>
                <a:latin typeface="Montserrat Black" pitchFamily="2" charset="0"/>
              </a:rPr>
              <a:t>ATRESMEDIA</a:t>
            </a:r>
            <a:r>
              <a:rPr lang="es-ES" sz="1400" spc="600" dirty="0">
                <a:solidFill>
                  <a:schemeClr val="bg1"/>
                </a:solidFill>
                <a:highlight>
                  <a:srgbClr val="FB534A"/>
                </a:highlight>
                <a:latin typeface="Montserrat" pitchFamily="2" charset="0"/>
              </a:rPr>
              <a:t>PUBLICIDAD·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92B8451-D6EC-E053-8462-7352594494B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duotone>
              <a:prstClr val="black"/>
              <a:srgbClr val="FB534A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11191851" y="6330745"/>
            <a:ext cx="743776" cy="29873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E026B951-4D18-EA8B-B37F-B8F7F7E5FB2D}"/>
              </a:ext>
            </a:extLst>
          </p:cNvPr>
          <p:cNvSpPr txBox="1"/>
          <p:nvPr/>
        </p:nvSpPr>
        <p:spPr>
          <a:xfrm>
            <a:off x="1279098" y="2041892"/>
            <a:ext cx="11370101" cy="1033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8600"/>
              </a:lnSpc>
              <a:spcAft>
                <a:spcPts val="600"/>
              </a:spcAft>
            </a:pPr>
            <a:r>
              <a:rPr lang="es-ES" sz="3200" spc="-300" dirty="0">
                <a:solidFill>
                  <a:srgbClr val="FB534A"/>
                </a:solidFill>
                <a:latin typeface="Montserrat Black" pitchFamily="2" charset="0"/>
              </a:rPr>
              <a:t>LOTERIA · </a:t>
            </a:r>
            <a:r>
              <a:rPr lang="es-ES" sz="3200" spc="-300" dirty="0">
                <a:solidFill>
                  <a:srgbClr val="009999"/>
                </a:solidFill>
                <a:latin typeface="Montserrat Black" pitchFamily="2" charset="0"/>
              </a:rPr>
              <a:t>DISCURSO SM EL REY </a:t>
            </a:r>
            <a:r>
              <a:rPr lang="es-ES" sz="3200" spc="-300" dirty="0">
                <a:solidFill>
                  <a:srgbClr val="FB534A"/>
                </a:solidFill>
                <a:latin typeface="Montserrat Black" pitchFamily="2" charset="0"/>
              </a:rPr>
              <a:t>· CAMPANADAS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1E0A71BC-87B1-F1CC-F3A3-2E754CEB9E4A}"/>
              </a:ext>
            </a:extLst>
          </p:cNvPr>
          <p:cNvSpPr txBox="1"/>
          <p:nvPr/>
        </p:nvSpPr>
        <p:spPr>
          <a:xfrm>
            <a:off x="1456030" y="3350895"/>
            <a:ext cx="864724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s-ES" sz="3200" spc="-300" dirty="0">
                <a:solidFill>
                  <a:srgbClr val="FB534A"/>
                </a:solidFill>
                <a:latin typeface="Montserrat Black" pitchFamily="2" charset="0"/>
              </a:rPr>
              <a:t>HAY MOMENTOS QUE NO SOLO SE EMITEN, </a:t>
            </a:r>
            <a:r>
              <a:rPr lang="es-ES" sz="4800" spc="-300" dirty="0">
                <a:solidFill>
                  <a:srgbClr val="009999"/>
                </a:solidFill>
                <a:latin typeface="Montserrat Black" pitchFamily="2" charset="0"/>
              </a:rPr>
              <a:t>SE VIVEN</a:t>
            </a:r>
            <a:endParaRPr lang="es-ES" sz="3200" spc="-300" dirty="0">
              <a:solidFill>
                <a:srgbClr val="009999"/>
              </a:solidFill>
              <a:latin typeface="Montserrat Black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563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339936D2-C5DB-FE25-6E45-3787DDF740BC}"/>
              </a:ext>
            </a:extLst>
          </p:cNvPr>
          <p:cNvPicPr>
            <a:picLocks noChangeAspect="1"/>
          </p:cNvPicPr>
          <p:nvPr/>
        </p:nvPicPr>
        <p:blipFill>
          <a:blip r:embed="rId3">
            <a:grayscl/>
            <a:alphaModFix amt="35000"/>
          </a:blip>
          <a:srcRect b="14987"/>
          <a:stretch>
            <a:fillRect/>
          </a:stretch>
        </p:blipFill>
        <p:spPr>
          <a:xfrm>
            <a:off x="0" y="-47978"/>
            <a:ext cx="12269755" cy="6953956"/>
          </a:xfrm>
          <a:prstGeom prst="rect">
            <a:avLst/>
          </a:prstGeom>
        </p:spPr>
      </p:pic>
      <p:pic>
        <p:nvPicPr>
          <p:cNvPr id="102" name="Imagen 101">
            <a:extLst>
              <a:ext uri="{FF2B5EF4-FFF2-40B4-BE49-F238E27FC236}">
                <a16:creationId xmlns:a16="http://schemas.microsoft.com/office/drawing/2014/main" id="{CCF8A163-D2FF-2ECE-F454-E814F8C5F5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02916" y="3213917"/>
            <a:ext cx="454457" cy="464691"/>
          </a:xfrm>
          <a:prstGeom prst="rect">
            <a:avLst/>
          </a:prstGeom>
        </p:spPr>
      </p:pic>
      <p:pic>
        <p:nvPicPr>
          <p:cNvPr id="103" name="Imagen 102">
            <a:extLst>
              <a:ext uri="{FF2B5EF4-FFF2-40B4-BE49-F238E27FC236}">
                <a16:creationId xmlns:a16="http://schemas.microsoft.com/office/drawing/2014/main" id="{F846EE98-C74C-B6CD-11B9-F6B009E012E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7107" b="69543" l="9766" r="89844">
                        <a14:foregroundMark x1="29297" y1="30964" x2="29297" y2="30964"/>
                        <a14:foregroundMark x1="29297" y1="30964" x2="29297" y2="30964"/>
                        <a14:foregroundMark x1="66016" y1="23350" x2="66016" y2="23350"/>
                        <a14:foregroundMark x1="66016" y1="23350" x2="66016" y2="23350"/>
                        <a14:foregroundMark x1="53906" y1="61929" x2="53906" y2="61929"/>
                        <a14:foregroundMark x1="53906" y1="61929" x2="53906" y2="61929"/>
                        <a14:foregroundMark x1="50391" y1="58883" x2="50391" y2="58883"/>
                        <a14:foregroundMark x1="50000" y1="69543" x2="50000" y2="69543"/>
                        <a14:foregroundMark x1="50000" y1="69543" x2="50000" y2="69543"/>
                      </a14:backgroundRemoval>
                    </a14:imgEffect>
                  </a14:imgLayer>
                </a14:imgProps>
              </a:ext>
            </a:extLst>
          </a:blip>
          <a:srcRect b="24078"/>
          <a:stretch/>
        </p:blipFill>
        <p:spPr>
          <a:xfrm>
            <a:off x="501041" y="3202939"/>
            <a:ext cx="795370" cy="464691"/>
          </a:xfrm>
          <a:prstGeom prst="rect">
            <a:avLst/>
          </a:prstGeom>
        </p:spPr>
      </p:pic>
      <p:pic>
        <p:nvPicPr>
          <p:cNvPr id="104" name="Imagen 103">
            <a:extLst>
              <a:ext uri="{FF2B5EF4-FFF2-40B4-BE49-F238E27FC236}">
                <a16:creationId xmlns:a16="http://schemas.microsoft.com/office/drawing/2014/main" id="{6C1BA96F-A939-298B-CDE7-9611C3493B56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r="79911" b="769"/>
          <a:stretch/>
        </p:blipFill>
        <p:spPr>
          <a:xfrm>
            <a:off x="2286040" y="3202939"/>
            <a:ext cx="418790" cy="632092"/>
          </a:xfrm>
          <a:prstGeom prst="rect">
            <a:avLst/>
          </a:prstGeom>
        </p:spPr>
      </p:pic>
      <p:sp>
        <p:nvSpPr>
          <p:cNvPr id="105" name="CuadroTexto 104">
            <a:extLst>
              <a:ext uri="{FF2B5EF4-FFF2-40B4-BE49-F238E27FC236}">
                <a16:creationId xmlns:a16="http://schemas.microsoft.com/office/drawing/2014/main" id="{98433EEB-ABA4-289A-D189-900FAE734835}"/>
              </a:ext>
            </a:extLst>
          </p:cNvPr>
          <p:cNvSpPr txBox="1"/>
          <p:nvPr/>
        </p:nvSpPr>
        <p:spPr>
          <a:xfrm>
            <a:off x="501041" y="904874"/>
            <a:ext cx="7785709" cy="2298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indent="0" fontAlgn="auto">
              <a:lnSpc>
                <a:spcPts val="8600"/>
              </a:lnSpc>
              <a:buClrTx/>
              <a:buSzTx/>
              <a:buFontTx/>
              <a:buNone/>
              <a:tabLst/>
              <a:defRPr/>
            </a:pPr>
            <a:r>
              <a:rPr lang="es-ES" sz="8000" spc="-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B534A"/>
                </a:highlight>
                <a:latin typeface="Montserrat Black" pitchFamily="2" charset="0"/>
              </a:rPr>
              <a:t>LOTERIA </a:t>
            </a:r>
          </a:p>
          <a:p>
            <a:pPr marR="0" lvl="0" indent="0" fontAlgn="auto">
              <a:lnSpc>
                <a:spcPts val="8600"/>
              </a:lnSpc>
              <a:buClrTx/>
              <a:buSzTx/>
              <a:buFontTx/>
              <a:buNone/>
              <a:tabLst/>
              <a:defRPr/>
            </a:pPr>
            <a:r>
              <a:rPr lang="es-ES" sz="8000" spc="-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B534A"/>
                </a:highlight>
                <a:latin typeface="Montserrat Black" pitchFamily="2" charset="0"/>
              </a:rPr>
              <a:t>NAVIDAD</a:t>
            </a:r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B28434F6-322B-A74C-F7A5-B25A050E1173}"/>
              </a:ext>
            </a:extLst>
          </p:cNvPr>
          <p:cNvSpPr txBox="1"/>
          <p:nvPr/>
        </p:nvSpPr>
        <p:spPr>
          <a:xfrm>
            <a:off x="501041" y="702488"/>
            <a:ext cx="44054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s-ES" sz="1400" spc="600" dirty="0">
                <a:solidFill>
                  <a:schemeClr val="bg1"/>
                </a:solidFill>
                <a:highlight>
                  <a:srgbClr val="008080"/>
                </a:highlight>
                <a:latin typeface="Montserrat Light" pitchFamily="2" charset="0"/>
              </a:rPr>
              <a:t>·</a:t>
            </a:r>
            <a:r>
              <a:rPr lang="es-ES" sz="1400" spc="600" dirty="0">
                <a:solidFill>
                  <a:schemeClr val="bg1"/>
                </a:solidFill>
                <a:highlight>
                  <a:srgbClr val="008080"/>
                </a:highlight>
                <a:latin typeface="Montserrat Black" pitchFamily="2" charset="0"/>
              </a:rPr>
              <a:t>ATRESMEDIA</a:t>
            </a:r>
            <a:r>
              <a:rPr lang="es-ES" sz="1400" spc="600" dirty="0">
                <a:solidFill>
                  <a:schemeClr val="bg1"/>
                </a:solidFill>
                <a:highlight>
                  <a:srgbClr val="008080"/>
                </a:highlight>
                <a:latin typeface="Montserrat" pitchFamily="2" charset="0"/>
              </a:rPr>
              <a:t>PUBLICIDAD·</a:t>
            </a:r>
          </a:p>
        </p:txBody>
      </p:sp>
      <p:pic>
        <p:nvPicPr>
          <p:cNvPr id="26" name="Imagen 25">
            <a:extLst>
              <a:ext uri="{FF2B5EF4-FFF2-40B4-BE49-F238E27FC236}">
                <a16:creationId xmlns:a16="http://schemas.microsoft.com/office/drawing/2014/main" id="{277F099E-E7DD-7398-A198-129884E217F9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/>
            <a:duotone>
              <a:prstClr val="black"/>
              <a:srgbClr val="FB534A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11191851" y="6330745"/>
            <a:ext cx="743776" cy="298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23107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67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1EF8CBE-8E30-0361-EE7C-48B7368D02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Imagen 30">
            <a:extLst>
              <a:ext uri="{FF2B5EF4-FFF2-40B4-BE49-F238E27FC236}">
                <a16:creationId xmlns:a16="http://schemas.microsoft.com/office/drawing/2014/main" id="{E780C28A-64A7-7330-1975-48B5F66C4CCD}"/>
              </a:ext>
            </a:extLst>
          </p:cNvPr>
          <p:cNvPicPr>
            <a:picLocks noChangeAspect="1"/>
          </p:cNvPicPr>
          <p:nvPr/>
        </p:nvPicPr>
        <p:blipFill>
          <a:blip r:embed="rId3">
            <a:grayscl/>
            <a:alphaModFix amt="35000"/>
          </a:blip>
          <a:srcRect b="14987"/>
          <a:stretch>
            <a:fillRect/>
          </a:stretch>
        </p:blipFill>
        <p:spPr>
          <a:xfrm>
            <a:off x="0" y="1"/>
            <a:ext cx="12269755" cy="6953956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DC01794B-1323-47C1-8CE6-F65478D6825B}"/>
              </a:ext>
            </a:extLst>
          </p:cNvPr>
          <p:cNvSpPr txBox="1"/>
          <p:nvPr/>
        </p:nvSpPr>
        <p:spPr>
          <a:xfrm>
            <a:off x="2370134" y="1063359"/>
            <a:ext cx="6718781" cy="341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1400"/>
              </a:lnSpc>
            </a:pPr>
            <a:r>
              <a:rPr lang="es-ES" altLang="es-ES" sz="3600" dirty="0">
                <a:latin typeface="Montserrat ExtraBold" pitchFamily="2" charset="0"/>
              </a:rPr>
              <a:t>UN AÑO MÁS</a:t>
            </a: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FC91D7C0-43E1-316E-111C-0DFB67CE3C9E}"/>
              </a:ext>
            </a:extLst>
          </p:cNvPr>
          <p:cNvSpPr txBox="1"/>
          <p:nvPr/>
        </p:nvSpPr>
        <p:spPr>
          <a:xfrm>
            <a:off x="2370134" y="1524231"/>
            <a:ext cx="6718781" cy="341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1400"/>
              </a:lnSpc>
            </a:pPr>
            <a:r>
              <a:rPr lang="es-ES" altLang="es-ES" sz="3600" dirty="0">
                <a:latin typeface="Montserrat ExtraBold" pitchFamily="2" charset="0"/>
              </a:rPr>
              <a:t>VUELVE</a:t>
            </a: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84E82EB9-BC9D-B8EC-233C-1C61129EE134}"/>
              </a:ext>
            </a:extLst>
          </p:cNvPr>
          <p:cNvSpPr txBox="1"/>
          <p:nvPr/>
        </p:nvSpPr>
        <p:spPr>
          <a:xfrm>
            <a:off x="205274" y="1781594"/>
            <a:ext cx="10859084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altLang="es-ES" sz="3600" dirty="0">
                <a:solidFill>
                  <a:schemeClr val="bg1"/>
                </a:solidFill>
                <a:highlight>
                  <a:srgbClr val="FB534A"/>
                </a:highlight>
                <a:latin typeface="Montserrat ExtraBold" pitchFamily="2" charset="0"/>
              </a:rPr>
              <a:t>LA MAGIA DE LA</a:t>
            </a:r>
          </a:p>
          <a:p>
            <a:pPr algn="ctr"/>
            <a:r>
              <a:rPr lang="es-ES" altLang="es-ES" sz="3600" dirty="0">
                <a:solidFill>
                  <a:schemeClr val="bg1"/>
                </a:solidFill>
                <a:highlight>
                  <a:srgbClr val="FB534A"/>
                </a:highlight>
                <a:latin typeface="Montserrat ExtraBold" pitchFamily="2" charset="0"/>
              </a:rPr>
              <a:t>LOTERIA DE</a:t>
            </a:r>
          </a:p>
          <a:p>
            <a:pPr algn="ctr"/>
            <a:r>
              <a:rPr lang="es-ES" altLang="es-ES" sz="3600" dirty="0">
                <a:solidFill>
                  <a:schemeClr val="bg1"/>
                </a:solidFill>
                <a:highlight>
                  <a:srgbClr val="FB534A"/>
                </a:highlight>
                <a:latin typeface="Montserrat ExtraBold" pitchFamily="2" charset="0"/>
              </a:rPr>
              <a:t>NAVIDAD</a:t>
            </a:r>
          </a:p>
        </p:txBody>
      </p:sp>
      <p:sp>
        <p:nvSpPr>
          <p:cNvPr id="33" name="CuadroTexto 32">
            <a:extLst>
              <a:ext uri="{FF2B5EF4-FFF2-40B4-BE49-F238E27FC236}">
                <a16:creationId xmlns:a16="http://schemas.microsoft.com/office/drawing/2014/main" id="{8C578ADE-B035-3AEB-A5F3-FF777B1B4877}"/>
              </a:ext>
            </a:extLst>
          </p:cNvPr>
          <p:cNvSpPr txBox="1"/>
          <p:nvPr/>
        </p:nvSpPr>
        <p:spPr>
          <a:xfrm>
            <a:off x="583366" y="3646880"/>
            <a:ext cx="10292316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600" dirty="0">
                <a:solidFill>
                  <a:schemeClr val="bg1"/>
                </a:solidFill>
                <a:highlight>
                  <a:srgbClr val="FB534A"/>
                </a:highlight>
                <a:latin typeface="Montserrat ExtraBold" pitchFamily="2" charset="0"/>
              </a:rPr>
              <a:t>22 DE DICIEMBRE</a:t>
            </a:r>
            <a:r>
              <a:rPr lang="es-ES" sz="2000" dirty="0">
                <a:ln w="28575">
                  <a:noFill/>
                </a:ln>
                <a:solidFill>
                  <a:srgbClr val="E6B331"/>
                </a:solidFill>
                <a:latin typeface="Montserrat" panose="00000500000000000000" pitchFamily="2" charset="0"/>
                <a:cs typeface="Dreaming Outloud Script Pro" panose="020F0502020204030204" pitchFamily="66" charset="0"/>
              </a:rPr>
              <a:t>, </a:t>
            </a:r>
          </a:p>
          <a:p>
            <a:pPr algn="ctr"/>
            <a:r>
              <a:rPr lang="es-ES" sz="2000" b="1" dirty="0">
                <a:ln w="28575">
                  <a:noFill/>
                </a:ln>
                <a:solidFill>
                  <a:srgbClr val="FB534A"/>
                </a:solidFill>
                <a:highlight>
                  <a:srgbClr val="C0C0C0"/>
                </a:highlight>
                <a:latin typeface="Montserrat" panose="00000500000000000000" pitchFamily="2" charset="0"/>
                <a:cs typeface="Dreaming Outloud Script Pro" panose="020F0502020204030204" pitchFamily="66" charset="0"/>
              </a:rPr>
              <a:t>DESDE LAS 8:30H </a:t>
            </a:r>
          </a:p>
          <a:p>
            <a:pPr algn="ctr"/>
            <a:r>
              <a:rPr lang="es-ES" sz="2000" dirty="0">
                <a:solidFill>
                  <a:schemeClr val="bg1"/>
                </a:solidFill>
                <a:highlight>
                  <a:srgbClr val="009999"/>
                </a:highlight>
                <a:latin typeface="Montserrat ExtraBold" pitchFamily="2" charset="0"/>
              </a:rPr>
              <a:t>CONEXIONES DESDE LOS PROGRAMAS DE ANTENA 3 </a:t>
            </a:r>
          </a:p>
          <a:p>
            <a:pPr algn="ctr"/>
            <a:r>
              <a:rPr lang="es-ES" sz="2000" dirty="0">
                <a:solidFill>
                  <a:schemeClr val="bg1"/>
                </a:solidFill>
                <a:highlight>
                  <a:srgbClr val="009999"/>
                </a:highlight>
                <a:latin typeface="Montserrat ExtraBold" pitchFamily="2" charset="0"/>
              </a:rPr>
              <a:t>Y DE LA SEXTA</a:t>
            </a:r>
          </a:p>
          <a:p>
            <a:pPr algn="ctr"/>
            <a:r>
              <a:rPr lang="es-ES" sz="2000" dirty="0">
                <a:solidFill>
                  <a:schemeClr val="bg1"/>
                </a:solidFill>
                <a:highlight>
                  <a:srgbClr val="009999"/>
                </a:highlight>
                <a:latin typeface="Montserrat ExtraBold" pitchFamily="2" charset="0"/>
              </a:rPr>
              <a:t>+DIRECTOS DE ATRESPLAYER</a:t>
            </a:r>
          </a:p>
        </p:txBody>
      </p:sp>
      <p:pic>
        <p:nvPicPr>
          <p:cNvPr id="26" name="Imagen 25">
            <a:extLst>
              <a:ext uri="{FF2B5EF4-FFF2-40B4-BE49-F238E27FC236}">
                <a16:creationId xmlns:a16="http://schemas.microsoft.com/office/drawing/2014/main" id="{676E698A-F5D5-4845-D36D-407FB23A1D4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duotone>
              <a:prstClr val="black"/>
              <a:srgbClr val="FB534A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11191851" y="6330745"/>
            <a:ext cx="743776" cy="298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9048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4D7AEA-C6D5-4B67-FD2F-99FF669900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236EC653-3C2D-0C8F-75D7-5D55862132B5}"/>
              </a:ext>
            </a:extLst>
          </p:cNvPr>
          <p:cNvPicPr>
            <a:picLocks noChangeAspect="1"/>
          </p:cNvPicPr>
          <p:nvPr/>
        </p:nvPicPr>
        <p:blipFill>
          <a:blip r:embed="rId3">
            <a:grayscl/>
            <a:alphaModFix amt="35000"/>
          </a:blip>
          <a:srcRect b="14987"/>
          <a:stretch>
            <a:fillRect/>
          </a:stretch>
        </p:blipFill>
        <p:spPr>
          <a:xfrm>
            <a:off x="0" y="1"/>
            <a:ext cx="12269755" cy="6953956"/>
          </a:xfrm>
          <a:prstGeom prst="rect">
            <a:avLst/>
          </a:prstGeom>
        </p:spPr>
      </p:pic>
      <p:sp>
        <p:nvSpPr>
          <p:cNvPr id="26" name="CuadroTexto 25">
            <a:extLst>
              <a:ext uri="{FF2B5EF4-FFF2-40B4-BE49-F238E27FC236}">
                <a16:creationId xmlns:a16="http://schemas.microsoft.com/office/drawing/2014/main" id="{E6C40552-7E51-4BA0-5497-9A0B62C07EA9}"/>
              </a:ext>
            </a:extLst>
          </p:cNvPr>
          <p:cNvSpPr txBox="1"/>
          <p:nvPr/>
        </p:nvSpPr>
        <p:spPr>
          <a:xfrm>
            <a:off x="859040" y="795197"/>
            <a:ext cx="5236960" cy="20457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5000"/>
              </a:lnSpc>
            </a:pPr>
            <a:r>
              <a:rPr lang="es-ES" sz="6600" spc="-150" dirty="0">
                <a:latin typeface="Montserrat Black" pitchFamily="2" charset="0"/>
              </a:rPr>
              <a:t>BLOQUE  EXCLUSIVO</a:t>
            </a:r>
          </a:p>
          <a:p>
            <a:pPr>
              <a:lnSpc>
                <a:spcPts val="5000"/>
              </a:lnSpc>
            </a:pPr>
            <a:r>
              <a:rPr lang="es-ES" sz="4800" spc="-150" dirty="0">
                <a:latin typeface="Montserrat Black" pitchFamily="2" charset="0"/>
              </a:rPr>
              <a:t>“EL GORDO”</a:t>
            </a:r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1D497B15-D08B-16DA-1FCD-F8C5E6C57581}"/>
              </a:ext>
            </a:extLst>
          </p:cNvPr>
          <p:cNvSpPr txBox="1"/>
          <p:nvPr/>
        </p:nvSpPr>
        <p:spPr>
          <a:xfrm>
            <a:off x="847292" y="533898"/>
            <a:ext cx="2033977" cy="55994"/>
          </a:xfrm>
          <a:prstGeom prst="rect">
            <a:avLst/>
          </a:prstGeom>
          <a:solidFill>
            <a:srgbClr val="009999"/>
          </a:solidFill>
        </p:spPr>
        <p:txBody>
          <a:bodyPr wrap="square" tIns="36000" rtlCol="0" anchor="ctr" anchorCtr="0">
            <a:noAutofit/>
          </a:bodyPr>
          <a:lstStyle/>
          <a:p>
            <a:pPr>
              <a:lnSpc>
                <a:spcPts val="1400"/>
              </a:lnSpc>
            </a:pPr>
            <a:r>
              <a:rPr lang="es-ES" altLang="es-ES" dirty="0">
                <a:latin typeface="Montserrat ExtraBold" pitchFamily="2" charset="0"/>
              </a:rPr>
              <a:t>TOTAL VIDEO</a:t>
            </a:r>
          </a:p>
        </p:txBody>
      </p:sp>
      <p:pic>
        <p:nvPicPr>
          <p:cNvPr id="39" name="Imagen 38">
            <a:extLst>
              <a:ext uri="{FF2B5EF4-FFF2-40B4-BE49-F238E27FC236}">
                <a16:creationId xmlns:a16="http://schemas.microsoft.com/office/drawing/2014/main" id="{98895D8E-276A-83A1-E3DF-4F6C2656F21A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42758" y="425745"/>
            <a:ext cx="199662" cy="20415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1" name="Imagen 40">
            <a:extLst>
              <a:ext uri="{FF2B5EF4-FFF2-40B4-BE49-F238E27FC236}">
                <a16:creationId xmlns:a16="http://schemas.microsoft.com/office/drawing/2014/main" id="{19E1B3FF-89E9-FA93-35AD-FD5782F7DF41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333" b="90667" l="9766" r="89844">
                        <a14:foregroundMark x1="29297" y1="40667" x2="29297" y2="40667"/>
                        <a14:foregroundMark x1="29297" y1="40667" x2="29297" y2="40667"/>
                        <a14:foregroundMark x1="66016" y1="30667" x2="66016" y2="30667"/>
                        <a14:foregroundMark x1="66016" y1="30667" x2="66016" y2="30667"/>
                        <a14:foregroundMark x1="53906" y1="81333" x2="53906" y2="81333"/>
                        <a14:foregroundMark x1="53906" y1="81333" x2="53906" y2="81333"/>
                        <a14:foregroundMark x1="50391" y1="77333" x2="50391" y2="77333"/>
                        <a14:foregroundMark x1="50000" y1="91333" x2="50000" y2="91333"/>
                        <a14:foregroundMark x1="50000" y1="91333" x2="50000" y2="91333"/>
                      </a14:backgroundRemoval>
                    </a14:imgEffect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81269" y="404675"/>
            <a:ext cx="391224" cy="22857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3" name="Imagen 42">
            <a:extLst>
              <a:ext uri="{FF2B5EF4-FFF2-40B4-BE49-F238E27FC236}">
                <a16:creationId xmlns:a16="http://schemas.microsoft.com/office/drawing/2014/main" id="{26B8273C-7A27-87D7-AB24-44D6D63BA39A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email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44757" y="420377"/>
            <a:ext cx="196309" cy="29629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45" name="CuadroTexto 44">
            <a:extLst>
              <a:ext uri="{FF2B5EF4-FFF2-40B4-BE49-F238E27FC236}">
                <a16:creationId xmlns:a16="http://schemas.microsoft.com/office/drawing/2014/main" id="{716876FE-37FA-3D22-E95A-2FF790154D24}"/>
              </a:ext>
            </a:extLst>
          </p:cNvPr>
          <p:cNvSpPr txBox="1"/>
          <p:nvPr/>
        </p:nvSpPr>
        <p:spPr>
          <a:xfrm>
            <a:off x="859040" y="2660475"/>
            <a:ext cx="67332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>
                <a:solidFill>
                  <a:schemeClr val="bg1"/>
                </a:solidFill>
                <a:highlight>
                  <a:srgbClr val="008080"/>
                </a:highlight>
                <a:latin typeface="Montserrat Black" panose="00000A00000000000000" pitchFamily="50" charset="0"/>
                <a:cs typeface="Times New Roman" panose="02020603050405020304" pitchFamily="18" charset="0"/>
              </a:rPr>
              <a:t>DIRECTO TV LINEAL Y ATRESPLAYER</a:t>
            </a:r>
          </a:p>
        </p:txBody>
      </p:sp>
      <p:sp>
        <p:nvSpPr>
          <p:cNvPr id="47" name="CuadroTexto 46">
            <a:extLst>
              <a:ext uri="{FF2B5EF4-FFF2-40B4-BE49-F238E27FC236}">
                <a16:creationId xmlns:a16="http://schemas.microsoft.com/office/drawing/2014/main" id="{2C8EA9C1-E81D-D308-68CF-8E53D8E1C61F}"/>
              </a:ext>
            </a:extLst>
          </p:cNvPr>
          <p:cNvSpPr txBox="1"/>
          <p:nvPr/>
        </p:nvSpPr>
        <p:spPr>
          <a:xfrm>
            <a:off x="859040" y="2898014"/>
            <a:ext cx="459938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000" dirty="0">
                <a:latin typeface="Montserrat Black" pitchFamily="2" charset="0"/>
              </a:rPr>
              <a:t>#ANTENA3 #ATRESPLAYER #LASEXTA</a:t>
            </a:r>
            <a:endParaRPr kumimoji="0" lang="es-ES" sz="1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Montserrat Black" pitchFamily="2" charset="0"/>
            </a:endParaRPr>
          </a:p>
        </p:txBody>
      </p:sp>
      <p:sp>
        <p:nvSpPr>
          <p:cNvPr id="49" name="CuadroTexto 48">
            <a:extLst>
              <a:ext uri="{FF2B5EF4-FFF2-40B4-BE49-F238E27FC236}">
                <a16:creationId xmlns:a16="http://schemas.microsoft.com/office/drawing/2014/main" id="{97A42915-1737-B26A-A974-042954D7B5C7}"/>
              </a:ext>
            </a:extLst>
          </p:cNvPr>
          <p:cNvSpPr txBox="1"/>
          <p:nvPr/>
        </p:nvSpPr>
        <p:spPr>
          <a:xfrm>
            <a:off x="870788" y="3381357"/>
            <a:ext cx="4711982" cy="712805"/>
          </a:xfrm>
          <a:prstGeom prst="rect">
            <a:avLst/>
          </a:prstGeom>
          <a:noFill/>
        </p:spPr>
        <p:txBody>
          <a:bodyPr wrap="square" tIns="36000" rtlCol="0" anchor="ctr" anchorCtr="0">
            <a:noAutofit/>
          </a:bodyPr>
          <a:lstStyle/>
          <a:p>
            <a:pPr>
              <a:lnSpc>
                <a:spcPts val="2200"/>
              </a:lnSpc>
            </a:pPr>
            <a:r>
              <a:rPr lang="es-ES" sz="3600" dirty="0">
                <a:solidFill>
                  <a:schemeClr val="bg1"/>
                </a:solidFill>
                <a:highlight>
                  <a:srgbClr val="FB534A"/>
                </a:highlight>
                <a:latin typeface="Montserrat ExtraBold" pitchFamily="2" charset="0"/>
              </a:rPr>
              <a:t>MORPHING + SPOT</a:t>
            </a:r>
          </a:p>
        </p:txBody>
      </p:sp>
      <p:sp>
        <p:nvSpPr>
          <p:cNvPr id="51" name="CuadroTexto 50">
            <a:extLst>
              <a:ext uri="{FF2B5EF4-FFF2-40B4-BE49-F238E27FC236}">
                <a16:creationId xmlns:a16="http://schemas.microsoft.com/office/drawing/2014/main" id="{FEF60D26-3B81-C89E-295D-A328AFE07F8A}"/>
              </a:ext>
            </a:extLst>
          </p:cNvPr>
          <p:cNvSpPr txBox="1"/>
          <p:nvPr/>
        </p:nvSpPr>
        <p:spPr>
          <a:xfrm>
            <a:off x="870788" y="4300287"/>
            <a:ext cx="4711982" cy="712805"/>
          </a:xfrm>
          <a:prstGeom prst="rect">
            <a:avLst/>
          </a:prstGeom>
          <a:noFill/>
        </p:spPr>
        <p:txBody>
          <a:bodyPr wrap="square" tIns="36000" rtlCol="0" anchor="ctr" anchorCtr="0">
            <a:noAutofit/>
          </a:bodyPr>
          <a:lstStyle/>
          <a:p>
            <a:pPr>
              <a:lnSpc>
                <a:spcPts val="2200"/>
              </a:lnSpc>
            </a:pPr>
            <a:r>
              <a:rPr lang="es-ES" sz="2000" b="1" dirty="0">
                <a:solidFill>
                  <a:schemeClr val="bg1"/>
                </a:solidFill>
                <a:highlight>
                  <a:srgbClr val="008080"/>
                </a:highlight>
                <a:latin typeface="Montserrat Black" panose="00000A00000000000000" pitchFamily="50" charset="0"/>
                <a:cs typeface="Times New Roman" panose="02020603050405020304" pitchFamily="18" charset="0"/>
              </a:rPr>
              <a:t>BE “EL GORDO”</a:t>
            </a:r>
          </a:p>
        </p:txBody>
      </p:sp>
      <p:sp>
        <p:nvSpPr>
          <p:cNvPr id="53" name="CuadroTexto 52">
            <a:extLst>
              <a:ext uri="{FF2B5EF4-FFF2-40B4-BE49-F238E27FC236}">
                <a16:creationId xmlns:a16="http://schemas.microsoft.com/office/drawing/2014/main" id="{3FB25ADC-E954-3403-90EE-FF8EAFEB6310}"/>
              </a:ext>
            </a:extLst>
          </p:cNvPr>
          <p:cNvSpPr txBox="1"/>
          <p:nvPr/>
        </p:nvSpPr>
        <p:spPr>
          <a:xfrm>
            <a:off x="888766" y="4656689"/>
            <a:ext cx="4711982" cy="712805"/>
          </a:xfrm>
          <a:prstGeom prst="rect">
            <a:avLst/>
          </a:prstGeom>
          <a:noFill/>
        </p:spPr>
        <p:txBody>
          <a:bodyPr wrap="square" tIns="36000" rtlCol="0" anchor="ctr" anchorCtr="0">
            <a:noAutofit/>
          </a:bodyPr>
          <a:lstStyle/>
          <a:p>
            <a:pPr>
              <a:lnSpc>
                <a:spcPts val="2200"/>
              </a:lnSpc>
            </a:pPr>
            <a:r>
              <a:rPr lang="es-ES" sz="2000" b="1" dirty="0">
                <a:solidFill>
                  <a:schemeClr val="bg1"/>
                </a:solidFill>
                <a:highlight>
                  <a:srgbClr val="008080"/>
                </a:highlight>
                <a:latin typeface="Montserrat Black" panose="00000A00000000000000" pitchFamily="50" charset="0"/>
                <a:cs typeface="Times New Roman" panose="02020603050405020304" pitchFamily="18" charset="0"/>
              </a:rPr>
              <a:t>BE 2º PREMIO</a:t>
            </a:r>
          </a:p>
        </p:txBody>
      </p:sp>
      <p:sp>
        <p:nvSpPr>
          <p:cNvPr id="57" name="CuadroTexto 56">
            <a:extLst>
              <a:ext uri="{FF2B5EF4-FFF2-40B4-BE49-F238E27FC236}">
                <a16:creationId xmlns:a16="http://schemas.microsoft.com/office/drawing/2014/main" id="{09A3C748-04F2-82AB-0775-F1814FFA733B}"/>
              </a:ext>
            </a:extLst>
          </p:cNvPr>
          <p:cNvSpPr txBox="1"/>
          <p:nvPr/>
        </p:nvSpPr>
        <p:spPr>
          <a:xfrm>
            <a:off x="888766" y="5013091"/>
            <a:ext cx="4711982" cy="712805"/>
          </a:xfrm>
          <a:prstGeom prst="rect">
            <a:avLst/>
          </a:prstGeom>
          <a:noFill/>
        </p:spPr>
        <p:txBody>
          <a:bodyPr wrap="square" tIns="36000" rtlCol="0" anchor="ctr" anchorCtr="0">
            <a:noAutofit/>
          </a:bodyPr>
          <a:lstStyle/>
          <a:p>
            <a:pPr>
              <a:lnSpc>
                <a:spcPts val="2200"/>
              </a:lnSpc>
            </a:pPr>
            <a:r>
              <a:rPr lang="es-ES" sz="2000" b="1" dirty="0">
                <a:solidFill>
                  <a:schemeClr val="bg1"/>
                </a:solidFill>
                <a:highlight>
                  <a:srgbClr val="008080"/>
                </a:highlight>
                <a:latin typeface="Montserrat Black" panose="00000A00000000000000" pitchFamily="50" charset="0"/>
                <a:cs typeface="Times New Roman" panose="02020603050405020304" pitchFamily="18" charset="0"/>
              </a:rPr>
              <a:t>BE 3º PREMIO</a:t>
            </a:r>
          </a:p>
        </p:txBody>
      </p:sp>
      <p:sp>
        <p:nvSpPr>
          <p:cNvPr id="59" name="CuadroTexto 58">
            <a:extLst>
              <a:ext uri="{FF2B5EF4-FFF2-40B4-BE49-F238E27FC236}">
                <a16:creationId xmlns:a16="http://schemas.microsoft.com/office/drawing/2014/main" id="{D271B452-068F-11C9-3F54-3F6C70CB40F2}"/>
              </a:ext>
            </a:extLst>
          </p:cNvPr>
          <p:cNvSpPr txBox="1"/>
          <p:nvPr/>
        </p:nvSpPr>
        <p:spPr>
          <a:xfrm>
            <a:off x="888766" y="4044515"/>
            <a:ext cx="50166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200" dirty="0">
                <a:solidFill>
                  <a:schemeClr val="bg1"/>
                </a:solidFill>
                <a:highlight>
                  <a:srgbClr val="FB534A"/>
                </a:highlight>
                <a:latin typeface="Montserrat Black" pitchFamily="2" charset="0"/>
              </a:rPr>
              <a:t>BE JUSTO DESPUÉS DE LOS 3 PRIMEROS PREMIOS</a:t>
            </a:r>
          </a:p>
        </p:txBody>
      </p:sp>
      <p:sp>
        <p:nvSpPr>
          <p:cNvPr id="61" name="CuadroTexto 60">
            <a:extLst>
              <a:ext uri="{FF2B5EF4-FFF2-40B4-BE49-F238E27FC236}">
                <a16:creationId xmlns:a16="http://schemas.microsoft.com/office/drawing/2014/main" id="{DDF69D8C-1219-4375-6094-C5904E9F8434}"/>
              </a:ext>
            </a:extLst>
          </p:cNvPr>
          <p:cNvSpPr txBox="1"/>
          <p:nvPr/>
        </p:nvSpPr>
        <p:spPr>
          <a:xfrm>
            <a:off x="6733573" y="2672066"/>
            <a:ext cx="67332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>
                <a:solidFill>
                  <a:schemeClr val="bg1"/>
                </a:solidFill>
                <a:highlight>
                  <a:srgbClr val="008080"/>
                </a:highlight>
                <a:latin typeface="Montserrat Black" panose="00000A00000000000000" pitchFamily="50" charset="0"/>
                <a:cs typeface="Times New Roman" panose="02020603050405020304" pitchFamily="18" charset="0"/>
              </a:rPr>
              <a:t>+ EXTENSIÓN DIGITAL SÓLO PARA “EL GORDO”</a:t>
            </a:r>
            <a:endParaRPr lang="es-ES" sz="900" dirty="0">
              <a:solidFill>
                <a:schemeClr val="bg1"/>
              </a:solidFill>
              <a:highlight>
                <a:srgbClr val="008080"/>
              </a:highlight>
              <a:latin typeface="Montserrat Black" panose="00000A00000000000000" pitchFamily="2" charset="0"/>
            </a:endParaRPr>
          </a:p>
        </p:txBody>
      </p:sp>
      <p:sp>
        <p:nvSpPr>
          <p:cNvPr id="63" name="CuadroTexto 62">
            <a:extLst>
              <a:ext uri="{FF2B5EF4-FFF2-40B4-BE49-F238E27FC236}">
                <a16:creationId xmlns:a16="http://schemas.microsoft.com/office/drawing/2014/main" id="{7812ABC5-8732-0AD2-9782-71943315F646}"/>
              </a:ext>
            </a:extLst>
          </p:cNvPr>
          <p:cNvSpPr txBox="1"/>
          <p:nvPr/>
        </p:nvSpPr>
        <p:spPr>
          <a:xfrm>
            <a:off x="6721823" y="3120855"/>
            <a:ext cx="4599389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>
                <a:solidFill>
                  <a:schemeClr val="bg1"/>
                </a:solidFill>
                <a:highlight>
                  <a:srgbClr val="FB534A"/>
                </a:highlight>
                <a:latin typeface="Montserrat ExtraBold" pitchFamily="2" charset="0"/>
              </a:rPr>
              <a:t>DISPLAY DE CONEXIÓN  </a:t>
            </a:r>
          </a:p>
          <a:p>
            <a:endParaRPr lang="es-ES" sz="1400" dirty="0">
              <a:ln w="28575">
                <a:noFill/>
              </a:ln>
              <a:solidFill>
                <a:schemeClr val="bg1"/>
              </a:solidFill>
              <a:latin typeface="Montserrat" panose="00000500000000000000" pitchFamily="2" charset="0"/>
              <a:cs typeface="Dreaming Outloud Script Pro" panose="020F0502020204030204" pitchFamily="66" charset="0"/>
            </a:endParaRPr>
          </a:p>
        </p:txBody>
      </p:sp>
      <p:sp>
        <p:nvSpPr>
          <p:cNvPr id="65" name="CuadroTexto 64">
            <a:extLst>
              <a:ext uri="{FF2B5EF4-FFF2-40B4-BE49-F238E27FC236}">
                <a16:creationId xmlns:a16="http://schemas.microsoft.com/office/drawing/2014/main" id="{282F035E-DE6F-2F4D-1BDA-B03E19687F1E}"/>
              </a:ext>
            </a:extLst>
          </p:cNvPr>
          <p:cNvSpPr txBox="1"/>
          <p:nvPr/>
        </p:nvSpPr>
        <p:spPr>
          <a:xfrm>
            <a:off x="6733573" y="4248924"/>
            <a:ext cx="459938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>
                <a:solidFill>
                  <a:schemeClr val="bg1"/>
                </a:solidFill>
                <a:highlight>
                  <a:srgbClr val="FB534A"/>
                </a:highlight>
                <a:latin typeface="Montserrat Black" pitchFamily="2" charset="0"/>
              </a:rPr>
              <a:t>INFORMACIÓN EN TIEMPO REAL DE LOS PREMIOS </a:t>
            </a:r>
          </a:p>
          <a:p>
            <a:endParaRPr lang="es-ES" sz="1400" dirty="0">
              <a:ln w="28575">
                <a:noFill/>
              </a:ln>
              <a:solidFill>
                <a:schemeClr val="bg1"/>
              </a:solidFill>
              <a:highlight>
                <a:srgbClr val="FB534A"/>
              </a:highlight>
              <a:latin typeface="Montserrat" panose="00000500000000000000" pitchFamily="2" charset="0"/>
              <a:cs typeface="Dreaming Outloud Script Pro" panose="020F0502020204030204" pitchFamily="66" charset="0"/>
            </a:endParaRPr>
          </a:p>
        </p:txBody>
      </p:sp>
      <p:sp>
        <p:nvSpPr>
          <p:cNvPr id="67" name="CuadroTexto 66">
            <a:extLst>
              <a:ext uri="{FF2B5EF4-FFF2-40B4-BE49-F238E27FC236}">
                <a16:creationId xmlns:a16="http://schemas.microsoft.com/office/drawing/2014/main" id="{1FF70670-FD3D-55DF-1797-D89610AE9B85}"/>
              </a:ext>
            </a:extLst>
          </p:cNvPr>
          <p:cNvSpPr txBox="1"/>
          <p:nvPr/>
        </p:nvSpPr>
        <p:spPr>
          <a:xfrm>
            <a:off x="6733573" y="4536627"/>
            <a:ext cx="459938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altLang="es-ES" sz="1200" dirty="0">
                <a:solidFill>
                  <a:schemeClr val="bg1"/>
                </a:solidFill>
                <a:highlight>
                  <a:srgbClr val="FB534A"/>
                </a:highlight>
                <a:latin typeface="Montserrat Black" pitchFamily="2" charset="0"/>
              </a:rPr>
              <a:t>SE LANZARÁ EN EL MOMENTO EN EL QUE NUESTROS ESPECTADORES SE CONECTEN A LA RETRANSMISIÓN DEL PROGRAMA</a:t>
            </a:r>
            <a:endParaRPr lang="es-ES" sz="1200" dirty="0">
              <a:solidFill>
                <a:schemeClr val="bg1"/>
              </a:solidFill>
              <a:highlight>
                <a:srgbClr val="FB534A"/>
              </a:highlight>
              <a:latin typeface="Montserrat Black" pitchFamily="2" charset="0"/>
            </a:endParaRPr>
          </a:p>
          <a:p>
            <a:endParaRPr lang="es-ES" sz="1400" dirty="0">
              <a:ln w="28575">
                <a:noFill/>
              </a:ln>
              <a:solidFill>
                <a:schemeClr val="bg1"/>
              </a:solidFill>
              <a:highlight>
                <a:srgbClr val="FB534A"/>
              </a:highlight>
              <a:latin typeface="Montserrat" panose="00000500000000000000" pitchFamily="2" charset="0"/>
              <a:cs typeface="Dreaming Outloud Script Pro" panose="020F0502020204030204" pitchFamily="66" charset="0"/>
            </a:endParaRPr>
          </a:p>
        </p:txBody>
      </p:sp>
      <p:sp>
        <p:nvSpPr>
          <p:cNvPr id="69" name="CuadroTexto 68">
            <a:extLst>
              <a:ext uri="{FF2B5EF4-FFF2-40B4-BE49-F238E27FC236}">
                <a16:creationId xmlns:a16="http://schemas.microsoft.com/office/drawing/2014/main" id="{F165F936-41E1-19F5-9EA1-E33C5E74B3C5}"/>
              </a:ext>
            </a:extLst>
          </p:cNvPr>
          <p:cNvSpPr txBox="1"/>
          <p:nvPr/>
        </p:nvSpPr>
        <p:spPr>
          <a:xfrm>
            <a:off x="6703845" y="5188680"/>
            <a:ext cx="459938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>
                <a:solidFill>
                  <a:schemeClr val="bg1"/>
                </a:solidFill>
                <a:highlight>
                  <a:srgbClr val="009999"/>
                </a:highlight>
                <a:latin typeface="Montserrat Black" pitchFamily="2" charset="0"/>
              </a:rPr>
              <a:t>VENTA INDIVISIBLE</a:t>
            </a:r>
          </a:p>
          <a:p>
            <a:endParaRPr lang="es-ES" sz="1400" dirty="0">
              <a:ln w="28575">
                <a:noFill/>
              </a:ln>
              <a:solidFill>
                <a:schemeClr val="bg1"/>
              </a:solidFill>
              <a:highlight>
                <a:srgbClr val="009999"/>
              </a:highlight>
              <a:latin typeface="Montserrat" panose="00000500000000000000" pitchFamily="2" charset="0"/>
              <a:cs typeface="Dreaming Outloud Script Pro" panose="020F0502020204030204" pitchFamily="66" charset="0"/>
            </a:endParaRPr>
          </a:p>
        </p:txBody>
      </p:sp>
      <p:pic>
        <p:nvPicPr>
          <p:cNvPr id="27" name="Imagen 26">
            <a:extLst>
              <a:ext uri="{FF2B5EF4-FFF2-40B4-BE49-F238E27FC236}">
                <a16:creationId xmlns:a16="http://schemas.microsoft.com/office/drawing/2014/main" id="{DD8E5CAC-C041-86A5-066F-55683A5A6829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/>
            <a:duotone>
              <a:prstClr val="black"/>
              <a:srgbClr val="FB534A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11191851" y="6330745"/>
            <a:ext cx="743776" cy="298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9240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E830FC-43B0-2032-D03F-143413B0AD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Imagen 32">
            <a:extLst>
              <a:ext uri="{FF2B5EF4-FFF2-40B4-BE49-F238E27FC236}">
                <a16:creationId xmlns:a16="http://schemas.microsoft.com/office/drawing/2014/main" id="{E3343E85-1210-5F51-B264-9F946BA65783}"/>
              </a:ext>
            </a:extLst>
          </p:cNvPr>
          <p:cNvPicPr>
            <a:picLocks noChangeAspect="1"/>
          </p:cNvPicPr>
          <p:nvPr/>
        </p:nvPicPr>
        <p:blipFill>
          <a:blip r:embed="rId3">
            <a:grayscl/>
            <a:alphaModFix amt="35000"/>
          </a:blip>
          <a:srcRect b="14987"/>
          <a:stretch>
            <a:fillRect/>
          </a:stretch>
        </p:blipFill>
        <p:spPr>
          <a:xfrm>
            <a:off x="-38878" y="0"/>
            <a:ext cx="12269755" cy="6953956"/>
          </a:xfrm>
          <a:prstGeom prst="rect">
            <a:avLst/>
          </a:prstGeom>
        </p:spPr>
      </p:pic>
      <p:sp>
        <p:nvSpPr>
          <p:cNvPr id="26" name="CuadroTexto 25">
            <a:extLst>
              <a:ext uri="{FF2B5EF4-FFF2-40B4-BE49-F238E27FC236}">
                <a16:creationId xmlns:a16="http://schemas.microsoft.com/office/drawing/2014/main" id="{AC79F210-AC8F-E01A-8EE1-23E146C8D1B4}"/>
              </a:ext>
            </a:extLst>
          </p:cNvPr>
          <p:cNvSpPr txBox="1"/>
          <p:nvPr/>
        </p:nvSpPr>
        <p:spPr>
          <a:xfrm>
            <a:off x="859040" y="795197"/>
            <a:ext cx="8723110" cy="782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5000"/>
              </a:lnSpc>
            </a:pPr>
            <a:r>
              <a:rPr lang="es-ES" sz="6600" spc="-150" dirty="0">
                <a:latin typeface="Montserrat Black" pitchFamily="2" charset="0"/>
              </a:rPr>
              <a:t>EL LOTÓMETRO</a:t>
            </a:r>
            <a:endParaRPr lang="es-ES" sz="4800" spc="-150" dirty="0">
              <a:latin typeface="Montserrat Black" pitchFamily="2" charset="0"/>
            </a:endParaRPr>
          </a:p>
        </p:txBody>
      </p:sp>
      <p:sp>
        <p:nvSpPr>
          <p:cNvPr id="47" name="CuadroTexto 46">
            <a:extLst>
              <a:ext uri="{FF2B5EF4-FFF2-40B4-BE49-F238E27FC236}">
                <a16:creationId xmlns:a16="http://schemas.microsoft.com/office/drawing/2014/main" id="{27BB29E0-AC2D-16C5-16D3-ED11345597C2}"/>
              </a:ext>
            </a:extLst>
          </p:cNvPr>
          <p:cNvSpPr txBox="1"/>
          <p:nvPr/>
        </p:nvSpPr>
        <p:spPr>
          <a:xfrm>
            <a:off x="897358" y="1740943"/>
            <a:ext cx="459938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ontserrat Black" pitchFamily="2" charset="0"/>
              </a:rPr>
              <a:t>#ANTENA3.COM #LASEXTA.COM #ONDACERO.COM</a:t>
            </a:r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FF8822D4-8DCA-8849-4A48-4986C86312AC}"/>
              </a:ext>
            </a:extLst>
          </p:cNvPr>
          <p:cNvSpPr txBox="1"/>
          <p:nvPr/>
        </p:nvSpPr>
        <p:spPr>
          <a:xfrm>
            <a:off x="888766" y="533005"/>
            <a:ext cx="2033977" cy="55994"/>
          </a:xfrm>
          <a:prstGeom prst="rect">
            <a:avLst/>
          </a:prstGeom>
          <a:solidFill>
            <a:srgbClr val="009999"/>
          </a:solidFill>
        </p:spPr>
        <p:txBody>
          <a:bodyPr wrap="square" tIns="36000" rtlCol="0" anchor="ctr" anchorCtr="0">
            <a:noAutofit/>
          </a:bodyPr>
          <a:lstStyle/>
          <a:p>
            <a:pPr>
              <a:lnSpc>
                <a:spcPts val="1400"/>
              </a:lnSpc>
            </a:pPr>
            <a:r>
              <a:rPr lang="es-ES" altLang="es-ES" dirty="0">
                <a:latin typeface="Montserrat ExtraBold" pitchFamily="2" charset="0"/>
              </a:rPr>
              <a:t>DIGITAL</a:t>
            </a:r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B69F942F-EF0B-4DA9-61C2-46F0754A34E1}"/>
              </a:ext>
            </a:extLst>
          </p:cNvPr>
          <p:cNvSpPr txBox="1"/>
          <p:nvPr/>
        </p:nvSpPr>
        <p:spPr>
          <a:xfrm>
            <a:off x="859040" y="1453214"/>
            <a:ext cx="67332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>
                <a:solidFill>
                  <a:schemeClr val="bg1"/>
                </a:solidFill>
                <a:highlight>
                  <a:srgbClr val="008080"/>
                </a:highlight>
                <a:latin typeface="Montserrat Black" panose="00000A00000000000000" pitchFamily="50" charset="0"/>
                <a:cs typeface="Times New Roman" panose="02020603050405020304" pitchFamily="18" charset="0"/>
              </a:rPr>
              <a:t>POSICIONAMIENTO DESTACADO PARA TU MARCA</a:t>
            </a:r>
            <a:endParaRPr lang="es-ES" sz="900" dirty="0">
              <a:solidFill>
                <a:schemeClr val="bg1"/>
              </a:solidFill>
              <a:highlight>
                <a:srgbClr val="008080"/>
              </a:highlight>
              <a:latin typeface="Montserrat Black" panose="00000A00000000000000" pitchFamily="2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987E3C6C-73C8-1829-A495-E5D097202A6F}"/>
              </a:ext>
            </a:extLst>
          </p:cNvPr>
          <p:cNvSpPr txBox="1"/>
          <p:nvPr/>
        </p:nvSpPr>
        <p:spPr>
          <a:xfrm>
            <a:off x="2580367" y="2001023"/>
            <a:ext cx="7001783" cy="11182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000"/>
              </a:lnSpc>
            </a:pPr>
            <a:r>
              <a:rPr lang="es-ES" dirty="0">
                <a:solidFill>
                  <a:schemeClr val="bg1"/>
                </a:solidFill>
                <a:highlight>
                  <a:srgbClr val="FB534A"/>
                </a:highlight>
                <a:latin typeface="Montserrat ExtraBold" pitchFamily="2" charset="0"/>
              </a:rPr>
              <a:t>INFÓRMATE SOBRE UNO DE LOS MOMENTOS MÁS EMOCIONANTES DE LA NAVIDAD. </a:t>
            </a:r>
          </a:p>
          <a:p>
            <a:pPr algn="ctr">
              <a:lnSpc>
                <a:spcPts val="2000"/>
              </a:lnSpc>
            </a:pPr>
            <a:r>
              <a:rPr lang="es-ES" dirty="0">
                <a:solidFill>
                  <a:schemeClr val="bg1"/>
                </a:solidFill>
                <a:highlight>
                  <a:srgbClr val="FB534A"/>
                </a:highlight>
                <a:latin typeface="Montserrat ExtraBold" pitchFamily="2" charset="0"/>
              </a:rPr>
              <a:t>LA “LOTERÍA” EN NUESTRAS WEB DE ANTENA 3, LA SEXTA Y ONDA CERO</a:t>
            </a: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7FBAD103-5DF9-2572-F335-83367D00DAEA}"/>
              </a:ext>
            </a:extLst>
          </p:cNvPr>
          <p:cNvSpPr txBox="1"/>
          <p:nvPr/>
        </p:nvSpPr>
        <p:spPr>
          <a:xfrm>
            <a:off x="555632" y="3041989"/>
            <a:ext cx="9882229" cy="8669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000"/>
              </a:lnSpc>
            </a:pPr>
            <a:r>
              <a:rPr lang="es-ES" sz="1400" b="1" dirty="0">
                <a:solidFill>
                  <a:schemeClr val="bg1"/>
                </a:solidFill>
                <a:highlight>
                  <a:srgbClr val="008080"/>
                </a:highlight>
                <a:latin typeface="Montserrat Black" panose="00000A00000000000000" pitchFamily="50" charset="0"/>
                <a:cs typeface="Times New Roman" panose="02020603050405020304" pitchFamily="18" charset="0"/>
              </a:rPr>
              <a:t>TU MARCA PUEDE FORMAR PARTE DE UN EVENTO ESPECIAL Y TRADICIONAL A TRAVÉS DE UNA VINCULACIÓN EXCLUSIVA</a:t>
            </a:r>
          </a:p>
          <a:p>
            <a:pPr algn="ctr">
              <a:lnSpc>
                <a:spcPts val="2000"/>
              </a:lnSpc>
            </a:pPr>
            <a:r>
              <a:rPr lang="es-ES" sz="1400" b="1" dirty="0">
                <a:solidFill>
                  <a:schemeClr val="bg1"/>
                </a:solidFill>
                <a:highlight>
                  <a:srgbClr val="008080"/>
                </a:highlight>
                <a:latin typeface="Montserrat Black" panose="00000A00000000000000" pitchFamily="50" charset="0"/>
                <a:cs typeface="Times New Roman" panose="02020603050405020304" pitchFamily="18" charset="0"/>
              </a:rPr>
              <a:t>COMBÍNALO CON ALGUNO DE NUESTROS PRODUCTOS</a:t>
            </a:r>
          </a:p>
        </p:txBody>
      </p:sp>
      <p:sp>
        <p:nvSpPr>
          <p:cNvPr id="38" name="CuadroTexto 37">
            <a:extLst>
              <a:ext uri="{FF2B5EF4-FFF2-40B4-BE49-F238E27FC236}">
                <a16:creationId xmlns:a16="http://schemas.microsoft.com/office/drawing/2014/main" id="{C5DAA1F1-C7B2-42F1-105F-06E49BB99FC9}"/>
              </a:ext>
            </a:extLst>
          </p:cNvPr>
          <p:cNvSpPr txBox="1"/>
          <p:nvPr/>
        </p:nvSpPr>
        <p:spPr>
          <a:xfrm>
            <a:off x="1070088" y="4249637"/>
            <a:ext cx="6914071" cy="6052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</a:pPr>
            <a:r>
              <a:rPr lang="es-ES" dirty="0">
                <a:solidFill>
                  <a:schemeClr val="bg1"/>
                </a:solidFill>
                <a:highlight>
                  <a:srgbClr val="FB534A"/>
                </a:highlight>
                <a:latin typeface="Montserrat ExtraBold" pitchFamily="2" charset="0"/>
              </a:rPr>
              <a:t>PRESENCIA FIJA EN LA CABECERA DE LOS 3 COMPROBADORES DE PREMIOS.</a:t>
            </a:r>
          </a:p>
        </p:txBody>
      </p:sp>
      <p:sp>
        <p:nvSpPr>
          <p:cNvPr id="45" name="CuadroTexto 44">
            <a:extLst>
              <a:ext uri="{FF2B5EF4-FFF2-40B4-BE49-F238E27FC236}">
                <a16:creationId xmlns:a16="http://schemas.microsoft.com/office/drawing/2014/main" id="{5A9D9E2A-5C04-78B6-789E-354D63FAAA12}"/>
              </a:ext>
            </a:extLst>
          </p:cNvPr>
          <p:cNvSpPr txBox="1"/>
          <p:nvPr/>
        </p:nvSpPr>
        <p:spPr>
          <a:xfrm>
            <a:off x="1070088" y="4853933"/>
            <a:ext cx="4489835" cy="6052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</a:pPr>
            <a:r>
              <a:rPr lang="es-ES" dirty="0">
                <a:solidFill>
                  <a:schemeClr val="bg1"/>
                </a:solidFill>
                <a:highlight>
                  <a:srgbClr val="FB534A"/>
                </a:highlight>
                <a:latin typeface="Montserrat ExtraBold" pitchFamily="2" charset="0"/>
              </a:rPr>
              <a:t>DISPLAY FIJO EN TODAS LAS NOTICIAS DE LOTERÍAS.</a:t>
            </a:r>
          </a:p>
        </p:txBody>
      </p:sp>
      <p:sp>
        <p:nvSpPr>
          <p:cNvPr id="50" name="CuadroTexto 49">
            <a:extLst>
              <a:ext uri="{FF2B5EF4-FFF2-40B4-BE49-F238E27FC236}">
                <a16:creationId xmlns:a16="http://schemas.microsoft.com/office/drawing/2014/main" id="{8B82F4D7-9B3C-EE1D-CAB0-1D7CA1BB1EE1}"/>
              </a:ext>
            </a:extLst>
          </p:cNvPr>
          <p:cNvSpPr txBox="1"/>
          <p:nvPr/>
        </p:nvSpPr>
        <p:spPr>
          <a:xfrm>
            <a:off x="1097383" y="5459227"/>
            <a:ext cx="5573472" cy="60529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>
              <a:lnSpc>
                <a:spcPts val="2000"/>
              </a:lnSpc>
              <a:defRPr>
                <a:solidFill>
                  <a:schemeClr val="bg1"/>
                </a:solidFill>
                <a:highlight>
                  <a:srgbClr val="FB534A"/>
                </a:highlight>
                <a:latin typeface="Montserrat ExtraBold" pitchFamily="2" charset="0"/>
              </a:defRPr>
            </a:lvl1pPr>
          </a:lstStyle>
          <a:p>
            <a:r>
              <a:rPr lang="es-ES" dirty="0"/>
              <a:t>1 VÍDEO EN RRSS CON INTEGRACIÓN DE ANUNCIANTE COMENTANDO LOS PREMIOS .</a:t>
            </a:r>
          </a:p>
        </p:txBody>
      </p:sp>
      <p:pic>
        <p:nvPicPr>
          <p:cNvPr id="52" name="Imagen 51" descr="Icono&#10;&#10;Descripción generada automáticamente">
            <a:extLst>
              <a:ext uri="{FF2B5EF4-FFF2-40B4-BE49-F238E27FC236}">
                <a16:creationId xmlns:a16="http://schemas.microsoft.com/office/drawing/2014/main" id="{433E41F1-CCE3-E733-0C27-D9E19B7283A5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FB534A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273" y="4249637"/>
            <a:ext cx="532607" cy="532612"/>
          </a:xfrm>
          <a:prstGeom prst="rect">
            <a:avLst/>
          </a:prstGeom>
          <a:effectLst/>
        </p:spPr>
      </p:pic>
      <p:pic>
        <p:nvPicPr>
          <p:cNvPr id="54" name="Imagen 53" descr="Icono&#10;&#10;Descripción generada automáticamente">
            <a:extLst>
              <a:ext uri="{FF2B5EF4-FFF2-40B4-BE49-F238E27FC236}">
                <a16:creationId xmlns:a16="http://schemas.microsoft.com/office/drawing/2014/main" id="{0A8FD25B-74AB-57E4-DA88-074F82B6C254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FB534A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254" y="4850967"/>
            <a:ext cx="532607" cy="532612"/>
          </a:xfrm>
          <a:prstGeom prst="rect">
            <a:avLst/>
          </a:prstGeom>
          <a:effectLst/>
        </p:spPr>
      </p:pic>
      <p:pic>
        <p:nvPicPr>
          <p:cNvPr id="56" name="Imagen 55" descr="Icono&#10;&#10;Descripción generada automáticamente">
            <a:extLst>
              <a:ext uri="{FF2B5EF4-FFF2-40B4-BE49-F238E27FC236}">
                <a16:creationId xmlns:a16="http://schemas.microsoft.com/office/drawing/2014/main" id="{3D1346D1-B3C5-A852-98AA-B2E31E526164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FB534A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254" y="5459227"/>
            <a:ext cx="532607" cy="532612"/>
          </a:xfrm>
          <a:prstGeom prst="rect">
            <a:avLst/>
          </a:prstGeom>
          <a:effectLst/>
        </p:spPr>
      </p:pic>
      <p:sp>
        <p:nvSpPr>
          <p:cNvPr id="58" name="CuadroTexto 57">
            <a:extLst>
              <a:ext uri="{FF2B5EF4-FFF2-40B4-BE49-F238E27FC236}">
                <a16:creationId xmlns:a16="http://schemas.microsoft.com/office/drawing/2014/main" id="{6EAE2E9B-74AB-039F-0A62-2B8CEFA6242E}"/>
              </a:ext>
            </a:extLst>
          </p:cNvPr>
          <p:cNvSpPr txBox="1"/>
          <p:nvPr/>
        </p:nvSpPr>
        <p:spPr>
          <a:xfrm>
            <a:off x="2959779" y="6488017"/>
            <a:ext cx="5573471" cy="2333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100"/>
              </a:lnSpc>
            </a:pPr>
            <a:r>
              <a:rPr lang="es-ES" sz="1100" dirty="0">
                <a:ln w="28575">
                  <a:noFill/>
                </a:ln>
                <a:latin typeface="Montserrat" panose="00000500000000000000" pitchFamily="2" charset="0"/>
                <a:cs typeface="Dreaming Outloud Script Pro" panose="020F0502020204030204" pitchFamily="66" charset="0"/>
              </a:rPr>
              <a:t>*Resto de condiciones, precio y especificaciones, en propuesta adjunta.</a:t>
            </a:r>
          </a:p>
        </p:txBody>
      </p:sp>
      <p:sp>
        <p:nvSpPr>
          <p:cNvPr id="60" name="CuadroTexto 59">
            <a:extLst>
              <a:ext uri="{FF2B5EF4-FFF2-40B4-BE49-F238E27FC236}">
                <a16:creationId xmlns:a16="http://schemas.microsoft.com/office/drawing/2014/main" id="{58B57F98-A775-BD8B-7E0C-EBE0DD84329C}"/>
              </a:ext>
            </a:extLst>
          </p:cNvPr>
          <p:cNvSpPr txBox="1"/>
          <p:nvPr/>
        </p:nvSpPr>
        <p:spPr>
          <a:xfrm>
            <a:off x="283773" y="6467481"/>
            <a:ext cx="4720576" cy="3815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100"/>
              </a:lnSpc>
            </a:pPr>
            <a:r>
              <a:rPr lang="es-ES" sz="1100" dirty="0">
                <a:ln w="28575">
                  <a:noFill/>
                </a:ln>
                <a:latin typeface="Montserrat" panose="00000500000000000000" pitchFamily="2" charset="0"/>
                <a:cs typeface="Dreaming Outloud Script Pro" panose="020F0502020204030204" pitchFamily="66" charset="0"/>
              </a:rPr>
              <a:t>Del 18 de diciembre al 8 de enero</a:t>
            </a:r>
          </a:p>
          <a:p>
            <a:pPr>
              <a:lnSpc>
                <a:spcPts val="1100"/>
              </a:lnSpc>
            </a:pPr>
            <a:r>
              <a:rPr lang="es-ES" sz="1100" dirty="0">
                <a:ln w="28575">
                  <a:noFill/>
                </a:ln>
                <a:latin typeface="Montserrat" panose="00000500000000000000" pitchFamily="2" charset="0"/>
                <a:cs typeface="Dreaming Outloud Script Pro" panose="020F0502020204030204" pitchFamily="66" charset="0"/>
              </a:rPr>
              <a:t>Sorteos de Navidad y del Niño</a:t>
            </a:r>
          </a:p>
        </p:txBody>
      </p:sp>
      <p:pic>
        <p:nvPicPr>
          <p:cNvPr id="64" name="Imagen 63">
            <a:extLst>
              <a:ext uri="{FF2B5EF4-FFF2-40B4-BE49-F238E27FC236}">
                <a16:creationId xmlns:a16="http://schemas.microsoft.com/office/drawing/2014/main" id="{0C1CACC8-90D5-8119-C407-E521B4CFA03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52781" y="4080754"/>
            <a:ext cx="2779091" cy="2585201"/>
          </a:xfrm>
          <a:prstGeom prst="rect">
            <a:avLst/>
          </a:prstGeom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1E06D00E-B9A5-1B2C-6D66-21683C7B18B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duotone>
              <a:prstClr val="black"/>
              <a:srgbClr val="FB534A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11191851" y="6330745"/>
            <a:ext cx="743776" cy="298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01732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4B8A91-CB0B-77E6-6343-EF94292BA8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Imagen 30">
            <a:extLst>
              <a:ext uri="{FF2B5EF4-FFF2-40B4-BE49-F238E27FC236}">
                <a16:creationId xmlns:a16="http://schemas.microsoft.com/office/drawing/2014/main" id="{81423534-8483-2125-A818-8FAAC502B124}"/>
              </a:ext>
            </a:extLst>
          </p:cNvPr>
          <p:cNvPicPr>
            <a:picLocks noChangeAspect="1"/>
          </p:cNvPicPr>
          <p:nvPr/>
        </p:nvPicPr>
        <p:blipFill>
          <a:blip r:embed="rId3">
            <a:grayscl/>
            <a:alphaModFix amt="35000"/>
          </a:blip>
          <a:srcRect b="14987"/>
          <a:stretch>
            <a:fillRect/>
          </a:stretch>
        </p:blipFill>
        <p:spPr>
          <a:xfrm>
            <a:off x="-38878" y="0"/>
            <a:ext cx="12269755" cy="6953956"/>
          </a:xfrm>
          <a:prstGeom prst="rect">
            <a:avLst/>
          </a:prstGeom>
        </p:spPr>
      </p:pic>
      <p:sp>
        <p:nvSpPr>
          <p:cNvPr id="26" name="CuadroTexto 25">
            <a:extLst>
              <a:ext uri="{FF2B5EF4-FFF2-40B4-BE49-F238E27FC236}">
                <a16:creationId xmlns:a16="http://schemas.microsoft.com/office/drawing/2014/main" id="{D062DFA9-800E-40FC-F527-08906EE93E3D}"/>
              </a:ext>
            </a:extLst>
          </p:cNvPr>
          <p:cNvSpPr txBox="1"/>
          <p:nvPr/>
        </p:nvSpPr>
        <p:spPr>
          <a:xfrm>
            <a:off x="859040" y="795197"/>
            <a:ext cx="8723110" cy="782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5000"/>
              </a:lnSpc>
            </a:pPr>
            <a:r>
              <a:rPr lang="es-ES" sz="6600" spc="-150" dirty="0">
                <a:latin typeface="Montserrat Black" pitchFamily="2" charset="0"/>
              </a:rPr>
              <a:t>RADIO</a:t>
            </a:r>
            <a:endParaRPr lang="es-ES" sz="4800" spc="-150" dirty="0">
              <a:latin typeface="Montserrat Black" pitchFamily="2" charset="0"/>
            </a:endParaRPr>
          </a:p>
        </p:txBody>
      </p:sp>
      <p:sp>
        <p:nvSpPr>
          <p:cNvPr id="47" name="CuadroTexto 46">
            <a:extLst>
              <a:ext uri="{FF2B5EF4-FFF2-40B4-BE49-F238E27FC236}">
                <a16:creationId xmlns:a16="http://schemas.microsoft.com/office/drawing/2014/main" id="{5CDBF998-337D-9A7A-837C-3BA90214F2A5}"/>
              </a:ext>
            </a:extLst>
          </p:cNvPr>
          <p:cNvSpPr txBox="1"/>
          <p:nvPr/>
        </p:nvSpPr>
        <p:spPr>
          <a:xfrm>
            <a:off x="897358" y="1740943"/>
            <a:ext cx="459938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ontserrat Black" pitchFamily="2" charset="0"/>
              </a:rPr>
              <a:t>#ONDACERO</a:t>
            </a:r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7C0D4A0C-16AD-C5A4-69E2-C72419C969A5}"/>
              </a:ext>
            </a:extLst>
          </p:cNvPr>
          <p:cNvSpPr txBox="1"/>
          <p:nvPr/>
        </p:nvSpPr>
        <p:spPr>
          <a:xfrm>
            <a:off x="888766" y="533005"/>
            <a:ext cx="2033977" cy="55994"/>
          </a:xfrm>
          <a:prstGeom prst="rect">
            <a:avLst/>
          </a:prstGeom>
          <a:solidFill>
            <a:srgbClr val="009999"/>
          </a:solidFill>
        </p:spPr>
        <p:txBody>
          <a:bodyPr wrap="square" tIns="36000" rtlCol="0" anchor="ctr" anchorCtr="0">
            <a:noAutofit/>
          </a:bodyPr>
          <a:lstStyle/>
          <a:p>
            <a:pPr>
              <a:lnSpc>
                <a:spcPts val="1400"/>
              </a:lnSpc>
            </a:pPr>
            <a:r>
              <a:rPr lang="es-ES" altLang="es-ES" dirty="0">
                <a:latin typeface="Montserrat ExtraBold" pitchFamily="2" charset="0"/>
              </a:rPr>
              <a:t>RADIO</a:t>
            </a:r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BBB6FF22-174E-04CF-B5DE-1CD5ACB213CB}"/>
              </a:ext>
            </a:extLst>
          </p:cNvPr>
          <p:cNvSpPr txBox="1"/>
          <p:nvPr/>
        </p:nvSpPr>
        <p:spPr>
          <a:xfrm>
            <a:off x="888367" y="1453214"/>
            <a:ext cx="67332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>
                <a:solidFill>
                  <a:schemeClr val="bg1"/>
                </a:solidFill>
                <a:highlight>
                  <a:srgbClr val="008080"/>
                </a:highlight>
                <a:latin typeface="Montserrat Black" panose="00000A00000000000000" pitchFamily="50" charset="0"/>
                <a:cs typeface="Times New Roman" panose="02020603050405020304" pitchFamily="18" charset="0"/>
              </a:rPr>
              <a:t>LA LOTERIA TAMBIÉN SE VIVE EN LAS ONDAS</a:t>
            </a:r>
            <a:endParaRPr lang="es-ES" sz="900" dirty="0">
              <a:solidFill>
                <a:schemeClr val="bg1"/>
              </a:solidFill>
              <a:highlight>
                <a:srgbClr val="008080"/>
              </a:highlight>
              <a:latin typeface="Montserrat Black" panose="00000A00000000000000" pitchFamily="2" charset="0"/>
            </a:endParaRP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F7B84DD6-C6C4-ED9A-A9D7-AFC6B7C0E843}"/>
              </a:ext>
            </a:extLst>
          </p:cNvPr>
          <p:cNvSpPr txBox="1"/>
          <p:nvPr/>
        </p:nvSpPr>
        <p:spPr>
          <a:xfrm>
            <a:off x="895708" y="2695557"/>
            <a:ext cx="3607299" cy="712805"/>
          </a:xfrm>
          <a:prstGeom prst="rect">
            <a:avLst/>
          </a:prstGeom>
          <a:noFill/>
        </p:spPr>
        <p:txBody>
          <a:bodyPr wrap="square" tIns="36000" rtlCol="0" anchor="ctr" anchorCtr="0">
            <a:noAutofit/>
          </a:bodyPr>
          <a:lstStyle/>
          <a:p>
            <a:pPr>
              <a:lnSpc>
                <a:spcPts val="2200"/>
              </a:lnSpc>
            </a:pPr>
            <a:r>
              <a:rPr lang="es-ES" sz="3600" dirty="0">
                <a:solidFill>
                  <a:schemeClr val="bg1"/>
                </a:solidFill>
                <a:highlight>
                  <a:srgbClr val="FB534A"/>
                </a:highlight>
                <a:latin typeface="Montserrat ExtraBold" pitchFamily="2" charset="0"/>
              </a:rPr>
              <a:t>MÁS DE UNO</a:t>
            </a:r>
          </a:p>
        </p:txBody>
      </p:sp>
      <p:sp>
        <p:nvSpPr>
          <p:cNvPr id="33" name="CuadroTexto 32">
            <a:extLst>
              <a:ext uri="{FF2B5EF4-FFF2-40B4-BE49-F238E27FC236}">
                <a16:creationId xmlns:a16="http://schemas.microsoft.com/office/drawing/2014/main" id="{C28DFAB6-6F5A-57D5-FF73-8D87EB9D8465}"/>
              </a:ext>
            </a:extLst>
          </p:cNvPr>
          <p:cNvSpPr txBox="1"/>
          <p:nvPr/>
        </p:nvSpPr>
        <p:spPr>
          <a:xfrm>
            <a:off x="4884350" y="2741697"/>
            <a:ext cx="727358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400" b="1" dirty="0">
                <a:solidFill>
                  <a:schemeClr val="bg1"/>
                </a:solidFill>
                <a:highlight>
                  <a:srgbClr val="008080"/>
                </a:highlight>
                <a:latin typeface="Montserrat Black" panose="00000A00000000000000" pitchFamily="50" charset="0"/>
                <a:cs typeface="Times New Roman" panose="02020603050405020304" pitchFamily="18" charset="0"/>
              </a:rPr>
              <a:t>PATROCINIO SORTEO: MENCIONES PARA ABRIR Y CERRAR EL SORTEO</a:t>
            </a:r>
          </a:p>
        </p:txBody>
      </p:sp>
      <p:sp>
        <p:nvSpPr>
          <p:cNvPr id="35" name="CuadroTexto 34">
            <a:extLst>
              <a:ext uri="{FF2B5EF4-FFF2-40B4-BE49-F238E27FC236}">
                <a16:creationId xmlns:a16="http://schemas.microsoft.com/office/drawing/2014/main" id="{F53BC886-97BC-DAE5-8158-7532FEBE98C1}"/>
              </a:ext>
            </a:extLst>
          </p:cNvPr>
          <p:cNvSpPr txBox="1"/>
          <p:nvPr/>
        </p:nvSpPr>
        <p:spPr>
          <a:xfrm>
            <a:off x="4455382" y="2505609"/>
            <a:ext cx="356027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4400" b="1" dirty="0">
                <a:solidFill>
                  <a:schemeClr val="bg1"/>
                </a:solidFill>
                <a:highlight>
                  <a:srgbClr val="008080"/>
                </a:highlight>
                <a:latin typeface="Montserrat Black" panose="00000A00000000000000" pitchFamily="50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40" name="CuadroTexto 39">
            <a:extLst>
              <a:ext uri="{FF2B5EF4-FFF2-40B4-BE49-F238E27FC236}">
                <a16:creationId xmlns:a16="http://schemas.microsoft.com/office/drawing/2014/main" id="{CE3F6697-F75A-088E-8380-45F7B4C0814F}"/>
              </a:ext>
            </a:extLst>
          </p:cNvPr>
          <p:cNvSpPr txBox="1"/>
          <p:nvPr/>
        </p:nvSpPr>
        <p:spPr>
          <a:xfrm>
            <a:off x="913686" y="3623837"/>
            <a:ext cx="4711982" cy="712805"/>
          </a:xfrm>
          <a:prstGeom prst="rect">
            <a:avLst/>
          </a:prstGeom>
          <a:noFill/>
        </p:spPr>
        <p:txBody>
          <a:bodyPr wrap="square" tIns="36000" rtlCol="0" anchor="ctr" anchorCtr="0">
            <a:noAutofit/>
          </a:bodyPr>
          <a:lstStyle/>
          <a:p>
            <a:pPr>
              <a:lnSpc>
                <a:spcPts val="2200"/>
              </a:lnSpc>
            </a:pPr>
            <a:r>
              <a:rPr lang="es-ES" sz="3600" dirty="0">
                <a:solidFill>
                  <a:schemeClr val="bg1"/>
                </a:solidFill>
                <a:highlight>
                  <a:srgbClr val="FB534A"/>
                </a:highlight>
                <a:latin typeface="Montserrat ExtraBold" pitchFamily="2" charset="0"/>
              </a:rPr>
              <a:t>PREMIOS</a:t>
            </a:r>
          </a:p>
        </p:txBody>
      </p:sp>
      <p:sp>
        <p:nvSpPr>
          <p:cNvPr id="44" name="CuadroTexto 43">
            <a:extLst>
              <a:ext uri="{FF2B5EF4-FFF2-40B4-BE49-F238E27FC236}">
                <a16:creationId xmlns:a16="http://schemas.microsoft.com/office/drawing/2014/main" id="{F3451353-08E6-C4B5-D2C2-3A1B55F0A98D}"/>
              </a:ext>
            </a:extLst>
          </p:cNvPr>
          <p:cNvSpPr txBox="1"/>
          <p:nvPr/>
        </p:nvSpPr>
        <p:spPr>
          <a:xfrm>
            <a:off x="5117687" y="3826350"/>
            <a:ext cx="620019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400" b="1" dirty="0">
                <a:solidFill>
                  <a:schemeClr val="bg1"/>
                </a:solidFill>
                <a:highlight>
                  <a:srgbClr val="008080"/>
                </a:highlight>
                <a:latin typeface="Montserrat Black" panose="00000A00000000000000" pitchFamily="50" charset="0"/>
                <a:cs typeface="Times New Roman" panose="02020603050405020304" pitchFamily="18" charset="0"/>
              </a:rPr>
              <a:t>MENCIONES 10” DESPUÉS DE CADA PREMIO</a:t>
            </a:r>
          </a:p>
        </p:txBody>
      </p:sp>
      <p:sp>
        <p:nvSpPr>
          <p:cNvPr id="48" name="CuadroTexto 47">
            <a:extLst>
              <a:ext uri="{FF2B5EF4-FFF2-40B4-BE49-F238E27FC236}">
                <a16:creationId xmlns:a16="http://schemas.microsoft.com/office/drawing/2014/main" id="{CCF5ACB5-73A1-C434-2762-296F17377866}"/>
              </a:ext>
            </a:extLst>
          </p:cNvPr>
          <p:cNvSpPr txBox="1"/>
          <p:nvPr/>
        </p:nvSpPr>
        <p:spPr>
          <a:xfrm>
            <a:off x="4503007" y="3381421"/>
            <a:ext cx="94297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4400" b="1" dirty="0">
                <a:solidFill>
                  <a:schemeClr val="bg1"/>
                </a:solidFill>
                <a:highlight>
                  <a:srgbClr val="008080"/>
                </a:highlight>
                <a:latin typeface="Montserrat Black" panose="00000A00000000000000" pitchFamily="50" charset="0"/>
                <a:cs typeface="Times New Roman" panose="02020603050405020304" pitchFamily="18" charset="0"/>
              </a:rPr>
              <a:t>13</a:t>
            </a:r>
          </a:p>
        </p:txBody>
      </p:sp>
      <p:sp>
        <p:nvSpPr>
          <p:cNvPr id="51" name="CuadroTexto 50">
            <a:extLst>
              <a:ext uri="{FF2B5EF4-FFF2-40B4-BE49-F238E27FC236}">
                <a16:creationId xmlns:a16="http://schemas.microsoft.com/office/drawing/2014/main" id="{00BEFB13-0C67-756A-A577-EC09F0FC093D}"/>
              </a:ext>
            </a:extLst>
          </p:cNvPr>
          <p:cNvSpPr txBox="1"/>
          <p:nvPr/>
        </p:nvSpPr>
        <p:spPr>
          <a:xfrm>
            <a:off x="922278" y="4494212"/>
            <a:ext cx="4711982" cy="712805"/>
          </a:xfrm>
          <a:prstGeom prst="rect">
            <a:avLst/>
          </a:prstGeom>
          <a:noFill/>
        </p:spPr>
        <p:txBody>
          <a:bodyPr wrap="square" tIns="36000" rtlCol="0" anchor="ctr" anchorCtr="0">
            <a:noAutofit/>
          </a:bodyPr>
          <a:lstStyle/>
          <a:p>
            <a:pPr>
              <a:lnSpc>
                <a:spcPts val="2200"/>
              </a:lnSpc>
            </a:pPr>
            <a:r>
              <a:rPr lang="es-ES" sz="3600" dirty="0">
                <a:solidFill>
                  <a:schemeClr val="bg1"/>
                </a:solidFill>
                <a:highlight>
                  <a:srgbClr val="FB534A"/>
                </a:highlight>
                <a:latin typeface="Montserrat ExtraBold" pitchFamily="2" charset="0"/>
              </a:rPr>
              <a:t>AVANCES</a:t>
            </a:r>
          </a:p>
        </p:txBody>
      </p:sp>
      <p:sp>
        <p:nvSpPr>
          <p:cNvPr id="55" name="CuadroTexto 54">
            <a:extLst>
              <a:ext uri="{FF2B5EF4-FFF2-40B4-BE49-F238E27FC236}">
                <a16:creationId xmlns:a16="http://schemas.microsoft.com/office/drawing/2014/main" id="{0AFCE3E4-C173-40FA-E776-4CD1CA17E935}"/>
              </a:ext>
            </a:extLst>
          </p:cNvPr>
          <p:cNvSpPr txBox="1"/>
          <p:nvPr/>
        </p:nvSpPr>
        <p:spPr>
          <a:xfrm>
            <a:off x="5293544" y="4571685"/>
            <a:ext cx="689845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400" b="1" dirty="0">
                <a:solidFill>
                  <a:schemeClr val="bg1"/>
                </a:solidFill>
                <a:highlight>
                  <a:srgbClr val="008080"/>
                </a:highlight>
                <a:latin typeface="Montserrat Black" panose="00000A00000000000000" pitchFamily="50" charset="0"/>
                <a:cs typeface="Times New Roman" panose="02020603050405020304" pitchFamily="18" charset="0"/>
              </a:rPr>
              <a:t>AVANCES EN LA PARRILLA DE ONDA CERO DURANTE LA SEMANA ANTERIOR</a:t>
            </a:r>
          </a:p>
        </p:txBody>
      </p:sp>
      <p:sp>
        <p:nvSpPr>
          <p:cNvPr id="59" name="CuadroTexto 58">
            <a:extLst>
              <a:ext uri="{FF2B5EF4-FFF2-40B4-BE49-F238E27FC236}">
                <a16:creationId xmlns:a16="http://schemas.microsoft.com/office/drawing/2014/main" id="{FFE35C28-041B-76FA-C23A-55B69AE81978}"/>
              </a:ext>
            </a:extLst>
          </p:cNvPr>
          <p:cNvSpPr txBox="1"/>
          <p:nvPr/>
        </p:nvSpPr>
        <p:spPr>
          <a:xfrm>
            <a:off x="4478087" y="4318465"/>
            <a:ext cx="94297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4400" b="1" dirty="0">
                <a:solidFill>
                  <a:schemeClr val="bg1"/>
                </a:solidFill>
                <a:highlight>
                  <a:srgbClr val="008080"/>
                </a:highlight>
                <a:latin typeface="Montserrat Black" panose="00000A00000000000000" pitchFamily="50" charset="0"/>
                <a:cs typeface="Times New Roman" panose="02020603050405020304" pitchFamily="18" charset="0"/>
              </a:rPr>
              <a:t>20</a:t>
            </a:r>
          </a:p>
        </p:txBody>
      </p:sp>
      <p:sp>
        <p:nvSpPr>
          <p:cNvPr id="62" name="CuadroTexto 61">
            <a:extLst>
              <a:ext uri="{FF2B5EF4-FFF2-40B4-BE49-F238E27FC236}">
                <a16:creationId xmlns:a16="http://schemas.microsoft.com/office/drawing/2014/main" id="{9FC94F2B-1451-225E-4EBB-203F051CC8E1}"/>
              </a:ext>
            </a:extLst>
          </p:cNvPr>
          <p:cNvSpPr txBox="1"/>
          <p:nvPr/>
        </p:nvSpPr>
        <p:spPr>
          <a:xfrm>
            <a:off x="897358" y="5412435"/>
            <a:ext cx="4711982" cy="712805"/>
          </a:xfrm>
          <a:prstGeom prst="rect">
            <a:avLst/>
          </a:prstGeom>
          <a:noFill/>
        </p:spPr>
        <p:txBody>
          <a:bodyPr wrap="square" tIns="36000" rtlCol="0" anchor="ctr" anchorCtr="0">
            <a:noAutofit/>
          </a:bodyPr>
          <a:lstStyle/>
          <a:p>
            <a:pPr>
              <a:lnSpc>
                <a:spcPts val="2200"/>
              </a:lnSpc>
            </a:pPr>
            <a:r>
              <a:rPr lang="es-ES" sz="3600" dirty="0">
                <a:solidFill>
                  <a:schemeClr val="bg1"/>
                </a:solidFill>
                <a:highlight>
                  <a:srgbClr val="FB534A"/>
                </a:highlight>
                <a:latin typeface="Montserrat ExtraBold" pitchFamily="2" charset="0"/>
              </a:rPr>
              <a:t>WEB Y APP</a:t>
            </a:r>
          </a:p>
        </p:txBody>
      </p:sp>
      <p:sp>
        <p:nvSpPr>
          <p:cNvPr id="65" name="CuadroTexto 64">
            <a:extLst>
              <a:ext uri="{FF2B5EF4-FFF2-40B4-BE49-F238E27FC236}">
                <a16:creationId xmlns:a16="http://schemas.microsoft.com/office/drawing/2014/main" id="{DACC7106-C09F-368E-6F01-5D2E97CB6707}"/>
              </a:ext>
            </a:extLst>
          </p:cNvPr>
          <p:cNvSpPr txBox="1"/>
          <p:nvPr/>
        </p:nvSpPr>
        <p:spPr>
          <a:xfrm>
            <a:off x="6134877" y="5680822"/>
            <a:ext cx="620019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400" b="1" dirty="0">
                <a:solidFill>
                  <a:schemeClr val="bg1"/>
                </a:solidFill>
                <a:highlight>
                  <a:srgbClr val="008080"/>
                </a:highlight>
                <a:latin typeface="Montserrat Black" panose="00000A00000000000000" pitchFamily="50" charset="0"/>
                <a:cs typeface="Times New Roman" panose="02020603050405020304" pitchFamily="18" charset="0"/>
              </a:rPr>
              <a:t>AVANCES EN WEB Y APP DURANTE LA SEMANA</a:t>
            </a:r>
          </a:p>
        </p:txBody>
      </p:sp>
      <p:sp>
        <p:nvSpPr>
          <p:cNvPr id="67" name="CuadroTexto 66">
            <a:extLst>
              <a:ext uri="{FF2B5EF4-FFF2-40B4-BE49-F238E27FC236}">
                <a16:creationId xmlns:a16="http://schemas.microsoft.com/office/drawing/2014/main" id="{1ECE2673-E03E-5CDF-66A1-94F44008E74B}"/>
              </a:ext>
            </a:extLst>
          </p:cNvPr>
          <p:cNvSpPr txBox="1"/>
          <p:nvPr/>
        </p:nvSpPr>
        <p:spPr>
          <a:xfrm>
            <a:off x="4514508" y="5219158"/>
            <a:ext cx="199219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4400" b="1" dirty="0">
                <a:solidFill>
                  <a:schemeClr val="bg1"/>
                </a:solidFill>
                <a:highlight>
                  <a:srgbClr val="008080"/>
                </a:highlight>
                <a:latin typeface="Montserrat Black" panose="00000A00000000000000" pitchFamily="50" charset="0"/>
                <a:cs typeface="Times New Roman" panose="02020603050405020304" pitchFamily="18" charset="0"/>
              </a:rPr>
              <a:t>300k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7A0CF21-577C-D623-4F41-0705FA33C63E}"/>
              </a:ext>
            </a:extLst>
          </p:cNvPr>
          <p:cNvSpPr txBox="1"/>
          <p:nvPr/>
        </p:nvSpPr>
        <p:spPr>
          <a:xfrm>
            <a:off x="178174" y="6557268"/>
            <a:ext cx="3069851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000" b="1" dirty="0">
                <a:solidFill>
                  <a:schemeClr val="bg1"/>
                </a:solidFill>
                <a:highlight>
                  <a:srgbClr val="008080"/>
                </a:highlight>
                <a:latin typeface="Montserrat Black" panose="00000A00000000000000" pitchFamily="50" charset="0"/>
                <a:cs typeface="Times New Roman" panose="02020603050405020304" pitchFamily="18" charset="0"/>
              </a:rPr>
              <a:t>GASTOS DE PRODUCCIÓN NO INCLUIDOS</a:t>
            </a:r>
          </a:p>
        </p:txBody>
      </p:sp>
      <p:pic>
        <p:nvPicPr>
          <p:cNvPr id="30" name="Imagen 29">
            <a:extLst>
              <a:ext uri="{FF2B5EF4-FFF2-40B4-BE49-F238E27FC236}">
                <a16:creationId xmlns:a16="http://schemas.microsoft.com/office/drawing/2014/main" id="{10C8FD45-2096-811D-E476-675542C3A2C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duotone>
              <a:prstClr val="black"/>
              <a:srgbClr val="FB534A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11191851" y="6330745"/>
            <a:ext cx="743776" cy="298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05883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AAD3D1-4561-6585-A9E5-FBB73EAE24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3DD3C14A-608C-118C-2FD1-D5A17281C861}"/>
              </a:ext>
            </a:extLst>
          </p:cNvPr>
          <p:cNvPicPr>
            <a:picLocks noChangeAspect="1"/>
          </p:cNvPicPr>
          <p:nvPr/>
        </p:nvPicPr>
        <p:blipFill>
          <a:blip r:embed="rId3">
            <a:grayscl/>
            <a:alphaModFix amt="35000"/>
          </a:blip>
          <a:stretch>
            <a:fillRect/>
          </a:stretch>
        </p:blipFill>
        <p:spPr>
          <a:xfrm>
            <a:off x="0" y="11980"/>
            <a:ext cx="12170703" cy="6846020"/>
          </a:xfrm>
          <a:prstGeom prst="rect">
            <a:avLst/>
          </a:prstGeom>
        </p:spPr>
      </p:pic>
      <p:pic>
        <p:nvPicPr>
          <p:cNvPr id="102" name="Imagen 101">
            <a:extLst>
              <a:ext uri="{FF2B5EF4-FFF2-40B4-BE49-F238E27FC236}">
                <a16:creationId xmlns:a16="http://schemas.microsoft.com/office/drawing/2014/main" id="{333D3556-136C-8866-6706-1F87ED0B78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57820" y="5406865"/>
            <a:ext cx="454457" cy="464691"/>
          </a:xfrm>
          <a:prstGeom prst="rect">
            <a:avLst/>
          </a:prstGeom>
        </p:spPr>
      </p:pic>
      <p:pic>
        <p:nvPicPr>
          <p:cNvPr id="103" name="Imagen 102">
            <a:extLst>
              <a:ext uri="{FF2B5EF4-FFF2-40B4-BE49-F238E27FC236}">
                <a16:creationId xmlns:a16="http://schemas.microsoft.com/office/drawing/2014/main" id="{6DDC82E7-9FB8-A18D-B0EA-66FCCDB428C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7107" b="69543" l="9766" r="89844">
                        <a14:foregroundMark x1="29297" y1="30964" x2="29297" y2="30964"/>
                        <a14:foregroundMark x1="29297" y1="30964" x2="29297" y2="30964"/>
                        <a14:foregroundMark x1="66016" y1="23350" x2="66016" y2="23350"/>
                        <a14:foregroundMark x1="66016" y1="23350" x2="66016" y2="23350"/>
                        <a14:foregroundMark x1="53906" y1="61929" x2="53906" y2="61929"/>
                        <a14:foregroundMark x1="53906" y1="61929" x2="53906" y2="61929"/>
                        <a14:foregroundMark x1="50391" y1="58883" x2="50391" y2="58883"/>
                        <a14:foregroundMark x1="50000" y1="69543" x2="50000" y2="69543"/>
                        <a14:foregroundMark x1="50000" y1="69543" x2="50000" y2="69543"/>
                      </a14:backgroundRemoval>
                    </a14:imgEffect>
                  </a14:imgLayer>
                </a14:imgProps>
              </a:ext>
            </a:extLst>
          </a:blip>
          <a:srcRect b="24078"/>
          <a:stretch/>
        </p:blipFill>
        <p:spPr>
          <a:xfrm>
            <a:off x="655945" y="5395887"/>
            <a:ext cx="795370" cy="464691"/>
          </a:xfrm>
          <a:prstGeom prst="rect">
            <a:avLst/>
          </a:prstGeom>
        </p:spPr>
      </p:pic>
      <p:pic>
        <p:nvPicPr>
          <p:cNvPr id="104" name="Imagen 103">
            <a:extLst>
              <a:ext uri="{FF2B5EF4-FFF2-40B4-BE49-F238E27FC236}">
                <a16:creationId xmlns:a16="http://schemas.microsoft.com/office/drawing/2014/main" id="{DFB6BF45-D97D-DD3D-9D29-55A9262C03D2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r="79911" b="769"/>
          <a:stretch/>
        </p:blipFill>
        <p:spPr>
          <a:xfrm>
            <a:off x="2440944" y="5395887"/>
            <a:ext cx="418790" cy="632092"/>
          </a:xfrm>
          <a:prstGeom prst="rect">
            <a:avLst/>
          </a:prstGeom>
        </p:spPr>
      </p:pic>
      <p:sp>
        <p:nvSpPr>
          <p:cNvPr id="105" name="CuadroTexto 104">
            <a:extLst>
              <a:ext uri="{FF2B5EF4-FFF2-40B4-BE49-F238E27FC236}">
                <a16:creationId xmlns:a16="http://schemas.microsoft.com/office/drawing/2014/main" id="{4052292B-3D86-CC99-57C8-1195D2CA5F0E}"/>
              </a:ext>
            </a:extLst>
          </p:cNvPr>
          <p:cNvSpPr txBox="1"/>
          <p:nvPr/>
        </p:nvSpPr>
        <p:spPr>
          <a:xfrm>
            <a:off x="501041" y="967404"/>
            <a:ext cx="7785709" cy="4660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indent="0" fontAlgn="auto">
              <a:lnSpc>
                <a:spcPts val="8600"/>
              </a:lnSpc>
              <a:buClrTx/>
              <a:buSzTx/>
              <a:buFontTx/>
              <a:buNone/>
              <a:tabLst/>
              <a:defRPr/>
            </a:pPr>
            <a:r>
              <a:rPr lang="es-ES" sz="8000" spc="-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B534A"/>
                </a:highlight>
                <a:latin typeface="Montserrat Black" pitchFamily="2" charset="0"/>
              </a:rPr>
              <a:t>MENSAJE NAVIDAD </a:t>
            </a:r>
          </a:p>
          <a:p>
            <a:pPr marR="0" lvl="0" indent="0" fontAlgn="auto">
              <a:lnSpc>
                <a:spcPts val="8600"/>
              </a:lnSpc>
              <a:buClrTx/>
              <a:buSzTx/>
              <a:buFontTx/>
              <a:buNone/>
              <a:tabLst/>
              <a:defRPr/>
            </a:pPr>
            <a:r>
              <a:rPr lang="es-ES" sz="8000" spc="-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B534A"/>
                </a:highlight>
                <a:latin typeface="Montserrat Black" pitchFamily="2" charset="0"/>
              </a:rPr>
              <a:t>DE S.M. </a:t>
            </a:r>
          </a:p>
          <a:p>
            <a:pPr marR="0" lvl="0" indent="0" fontAlgn="auto">
              <a:lnSpc>
                <a:spcPts val="8600"/>
              </a:lnSpc>
              <a:buClrTx/>
              <a:buSzTx/>
              <a:buFontTx/>
              <a:buNone/>
              <a:tabLst/>
              <a:defRPr/>
            </a:pPr>
            <a:r>
              <a:rPr lang="es-ES" sz="8000" spc="-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B534A"/>
                </a:highlight>
                <a:latin typeface="Montserrat Black" pitchFamily="2" charset="0"/>
              </a:rPr>
              <a:t>EL REY</a:t>
            </a:r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41EE856C-F4C9-5259-ABE4-6C2C84C16847}"/>
              </a:ext>
            </a:extLst>
          </p:cNvPr>
          <p:cNvSpPr txBox="1"/>
          <p:nvPr/>
        </p:nvSpPr>
        <p:spPr>
          <a:xfrm>
            <a:off x="501041" y="702488"/>
            <a:ext cx="44054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s-ES" sz="1400" spc="600" dirty="0">
                <a:solidFill>
                  <a:schemeClr val="bg1"/>
                </a:solidFill>
                <a:highlight>
                  <a:srgbClr val="008080"/>
                </a:highlight>
                <a:latin typeface="Montserrat Light" pitchFamily="2" charset="0"/>
              </a:rPr>
              <a:t>·</a:t>
            </a:r>
            <a:r>
              <a:rPr lang="es-ES" sz="1400" spc="600" dirty="0">
                <a:solidFill>
                  <a:schemeClr val="bg1"/>
                </a:solidFill>
                <a:highlight>
                  <a:srgbClr val="008080"/>
                </a:highlight>
                <a:latin typeface="Montserrat Black" pitchFamily="2" charset="0"/>
              </a:rPr>
              <a:t>ATRESMEDIA</a:t>
            </a:r>
            <a:r>
              <a:rPr lang="es-ES" sz="1400" spc="600" dirty="0">
                <a:solidFill>
                  <a:schemeClr val="bg1"/>
                </a:solidFill>
                <a:highlight>
                  <a:srgbClr val="008080"/>
                </a:highlight>
                <a:latin typeface="Montserrat" pitchFamily="2" charset="0"/>
              </a:rPr>
              <a:t>PUBLICIDAD·</a:t>
            </a:r>
          </a:p>
        </p:txBody>
      </p:sp>
      <p:pic>
        <p:nvPicPr>
          <p:cNvPr id="26" name="Imagen 25">
            <a:extLst>
              <a:ext uri="{FF2B5EF4-FFF2-40B4-BE49-F238E27FC236}">
                <a16:creationId xmlns:a16="http://schemas.microsoft.com/office/drawing/2014/main" id="{27E83571-12DD-366F-ED05-CE712B5C3E1D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/>
            <a:duotone>
              <a:prstClr val="black"/>
              <a:srgbClr val="FB534A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11191851" y="6330745"/>
            <a:ext cx="743776" cy="298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33372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63DDC2-107B-D55C-E0FB-FE95135484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140B1896-4EA0-2170-22C4-CA9E51A8FE81}"/>
              </a:ext>
            </a:extLst>
          </p:cNvPr>
          <p:cNvPicPr>
            <a:picLocks noChangeAspect="1"/>
          </p:cNvPicPr>
          <p:nvPr/>
        </p:nvPicPr>
        <p:blipFill>
          <a:blip r:embed="rId3">
            <a:grayscl/>
            <a:alphaModFix amt="35000"/>
          </a:blip>
          <a:stretch>
            <a:fillRect/>
          </a:stretch>
        </p:blipFill>
        <p:spPr>
          <a:xfrm>
            <a:off x="0" y="11980"/>
            <a:ext cx="12170703" cy="6846020"/>
          </a:xfrm>
          <a:prstGeom prst="rect">
            <a:avLst/>
          </a:prstGeom>
        </p:spPr>
      </p:pic>
      <p:sp>
        <p:nvSpPr>
          <p:cNvPr id="54" name="CuadroTexto 53">
            <a:extLst>
              <a:ext uri="{FF2B5EF4-FFF2-40B4-BE49-F238E27FC236}">
                <a16:creationId xmlns:a16="http://schemas.microsoft.com/office/drawing/2014/main" id="{EFFB0080-FEC8-D8D6-4882-C77FF2424713}"/>
              </a:ext>
            </a:extLst>
          </p:cNvPr>
          <p:cNvSpPr txBox="1"/>
          <p:nvPr/>
        </p:nvSpPr>
        <p:spPr>
          <a:xfrm>
            <a:off x="3721854" y="9173842"/>
            <a:ext cx="31062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800" dirty="0">
                <a:solidFill>
                  <a:schemeClr val="bg1"/>
                </a:solidFill>
                <a:latin typeface="Montserrat Light" pitchFamily="2" charset="0"/>
              </a:rPr>
              <a:t>FUENTE: KANTAR MEDIA. PYB. 31 DICIEMBRE-1 DE ENERO.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143972AD-2AF3-9F7B-2710-254ED7059948}"/>
              </a:ext>
            </a:extLst>
          </p:cNvPr>
          <p:cNvSpPr txBox="1"/>
          <p:nvPr/>
        </p:nvSpPr>
        <p:spPr>
          <a:xfrm>
            <a:off x="859040" y="795197"/>
            <a:ext cx="4932159" cy="782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5000"/>
              </a:lnSpc>
            </a:pPr>
            <a:r>
              <a:rPr lang="es-ES" sz="6600" spc="-150" dirty="0">
                <a:latin typeface="Montserrat Black" pitchFamily="2" charset="0"/>
              </a:rPr>
              <a:t>AD BREAK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F5264642-0758-6070-DA57-5F5DCA87553E}"/>
              </a:ext>
            </a:extLst>
          </p:cNvPr>
          <p:cNvSpPr txBox="1"/>
          <p:nvPr/>
        </p:nvSpPr>
        <p:spPr>
          <a:xfrm>
            <a:off x="847292" y="533898"/>
            <a:ext cx="2033977" cy="55994"/>
          </a:xfrm>
          <a:prstGeom prst="rect">
            <a:avLst/>
          </a:prstGeom>
          <a:solidFill>
            <a:srgbClr val="009999"/>
          </a:solidFill>
        </p:spPr>
        <p:txBody>
          <a:bodyPr wrap="square" tIns="36000" rtlCol="0" anchor="ctr" anchorCtr="0">
            <a:noAutofit/>
          </a:bodyPr>
          <a:lstStyle/>
          <a:p>
            <a:pPr>
              <a:lnSpc>
                <a:spcPts val="1400"/>
              </a:lnSpc>
            </a:pPr>
            <a:r>
              <a:rPr lang="es-ES" altLang="es-ES" dirty="0">
                <a:latin typeface="Montserrat ExtraBold" pitchFamily="2" charset="0"/>
              </a:rPr>
              <a:t>TOTAL VIDEO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A536E67E-07A0-5280-60FF-4BC409C0E9BF}"/>
              </a:ext>
            </a:extLst>
          </p:cNvPr>
          <p:cNvSpPr txBox="1"/>
          <p:nvPr/>
        </p:nvSpPr>
        <p:spPr>
          <a:xfrm>
            <a:off x="879080" y="2080428"/>
            <a:ext cx="67332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>
                <a:solidFill>
                  <a:schemeClr val="bg1"/>
                </a:solidFill>
                <a:highlight>
                  <a:srgbClr val="008080"/>
                </a:highlight>
                <a:latin typeface="Montserrat Black" panose="00000A00000000000000" pitchFamily="50" charset="0"/>
                <a:cs typeface="Times New Roman" panose="02020603050405020304" pitchFamily="18" charset="0"/>
              </a:rPr>
              <a:t>DIRECTO TV LINEAL Y ATRESPLAYER</a:t>
            </a:r>
            <a:endParaRPr lang="es-ES" sz="900" dirty="0">
              <a:solidFill>
                <a:schemeClr val="bg1"/>
              </a:solidFill>
              <a:highlight>
                <a:srgbClr val="008080"/>
              </a:highlight>
              <a:latin typeface="Montserrat Black" panose="00000A00000000000000" pitchFamily="2" charset="0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7795B38D-D79A-D1CA-77CC-136ED29412F9}"/>
              </a:ext>
            </a:extLst>
          </p:cNvPr>
          <p:cNvSpPr txBox="1"/>
          <p:nvPr/>
        </p:nvSpPr>
        <p:spPr>
          <a:xfrm>
            <a:off x="879080" y="2317967"/>
            <a:ext cx="459938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000" dirty="0">
                <a:latin typeface="Montserrat Black" pitchFamily="2" charset="0"/>
              </a:rPr>
              <a:t>#ANtENA3 #ATRESPLAYER #LASEXTA</a:t>
            </a:r>
            <a:endParaRPr kumimoji="0" lang="es-ES" sz="1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Montserrat Black" pitchFamily="2" charset="0"/>
            </a:endParaRP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AF0217C4-79B8-38AF-B4BC-87296F71A198}"/>
              </a:ext>
            </a:extLst>
          </p:cNvPr>
          <p:cNvSpPr txBox="1"/>
          <p:nvPr/>
        </p:nvSpPr>
        <p:spPr>
          <a:xfrm>
            <a:off x="2975092" y="533786"/>
            <a:ext cx="2506489" cy="51348"/>
          </a:xfrm>
          <a:prstGeom prst="rect">
            <a:avLst/>
          </a:prstGeom>
          <a:solidFill>
            <a:srgbClr val="009999"/>
          </a:solidFill>
        </p:spPr>
        <p:txBody>
          <a:bodyPr wrap="square" tIns="36000" rtlCol="0" anchor="ctr" anchorCtr="0">
            <a:noAutofit/>
          </a:bodyPr>
          <a:lstStyle/>
          <a:p>
            <a:pPr>
              <a:lnSpc>
                <a:spcPts val="1400"/>
              </a:lnSpc>
            </a:pPr>
            <a:r>
              <a:rPr lang="es-ES" altLang="es-ES" dirty="0">
                <a:latin typeface="Montserrat ExtraBold" pitchFamily="2" charset="0"/>
              </a:rPr>
              <a:t>#SIMULCAST</a:t>
            </a:r>
          </a:p>
        </p:txBody>
      </p:sp>
      <p:sp>
        <p:nvSpPr>
          <p:cNvPr id="60" name="CuadroTexto 59">
            <a:extLst>
              <a:ext uri="{FF2B5EF4-FFF2-40B4-BE49-F238E27FC236}">
                <a16:creationId xmlns:a16="http://schemas.microsoft.com/office/drawing/2014/main" id="{21D6B02E-7820-C4D6-00F4-03F75CC57971}"/>
              </a:ext>
            </a:extLst>
          </p:cNvPr>
          <p:cNvSpPr txBox="1"/>
          <p:nvPr/>
        </p:nvSpPr>
        <p:spPr>
          <a:xfrm>
            <a:off x="879080" y="3554761"/>
            <a:ext cx="5844262" cy="246220"/>
          </a:xfrm>
          <a:prstGeom prst="rect">
            <a:avLst/>
          </a:prstGeom>
          <a:noFill/>
        </p:spPr>
        <p:txBody>
          <a:bodyPr wrap="square" tIns="36000" rtlCol="0" anchor="ctr" anchorCtr="0">
            <a:noAutofit/>
          </a:bodyPr>
          <a:lstStyle/>
          <a:p>
            <a:pPr>
              <a:lnSpc>
                <a:spcPts val="1500"/>
              </a:lnSpc>
            </a:pPr>
            <a:r>
              <a:rPr lang="es-ES" sz="3600" dirty="0">
                <a:solidFill>
                  <a:schemeClr val="bg1"/>
                </a:solidFill>
                <a:highlight>
                  <a:srgbClr val="FB534A"/>
                </a:highlight>
                <a:latin typeface="Montserrat Black" pitchFamily="2" charset="0"/>
              </a:rPr>
              <a:t>TOP IMPACTO</a:t>
            </a:r>
          </a:p>
        </p:txBody>
      </p:sp>
      <p:sp>
        <p:nvSpPr>
          <p:cNvPr id="62" name="CuadroTexto 61">
            <a:extLst>
              <a:ext uri="{FF2B5EF4-FFF2-40B4-BE49-F238E27FC236}">
                <a16:creationId xmlns:a16="http://schemas.microsoft.com/office/drawing/2014/main" id="{A3C1BC57-B9BA-33B0-EB60-DEF261C6EFE0}"/>
              </a:ext>
            </a:extLst>
          </p:cNvPr>
          <p:cNvSpPr txBox="1"/>
          <p:nvPr/>
        </p:nvSpPr>
        <p:spPr>
          <a:xfrm>
            <a:off x="879080" y="3737299"/>
            <a:ext cx="4711982" cy="712805"/>
          </a:xfrm>
          <a:prstGeom prst="rect">
            <a:avLst/>
          </a:prstGeom>
          <a:noFill/>
        </p:spPr>
        <p:txBody>
          <a:bodyPr wrap="square" tIns="36000" rtlCol="0" anchor="ctr" anchorCtr="0">
            <a:noAutofit/>
          </a:bodyPr>
          <a:lstStyle/>
          <a:p>
            <a:pPr>
              <a:lnSpc>
                <a:spcPts val="2200"/>
              </a:lnSpc>
            </a:pPr>
            <a:r>
              <a:rPr lang="es-ES" sz="2000" b="1" dirty="0">
                <a:solidFill>
                  <a:schemeClr val="bg1"/>
                </a:solidFill>
                <a:highlight>
                  <a:srgbClr val="008080"/>
                </a:highlight>
                <a:latin typeface="Montserrat Black" panose="00000A00000000000000" pitchFamily="50" charset="0"/>
                <a:cs typeface="Times New Roman" panose="02020603050405020304" pitchFamily="18" charset="0"/>
              </a:rPr>
              <a:t>4 POSICIONES</a:t>
            </a:r>
          </a:p>
        </p:txBody>
      </p:sp>
      <p:sp>
        <p:nvSpPr>
          <p:cNvPr id="84" name="CuadroTexto 83">
            <a:extLst>
              <a:ext uri="{FF2B5EF4-FFF2-40B4-BE49-F238E27FC236}">
                <a16:creationId xmlns:a16="http://schemas.microsoft.com/office/drawing/2014/main" id="{71B29C60-B7E2-F852-B597-DF9BEFDB1A05}"/>
              </a:ext>
            </a:extLst>
          </p:cNvPr>
          <p:cNvSpPr txBox="1"/>
          <p:nvPr/>
        </p:nvSpPr>
        <p:spPr>
          <a:xfrm>
            <a:off x="879080" y="2801560"/>
            <a:ext cx="45926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>
                <a:solidFill>
                  <a:schemeClr val="bg1"/>
                </a:solidFill>
                <a:highlight>
                  <a:srgbClr val="FB534A"/>
                </a:highlight>
                <a:latin typeface="Montserrat Black" panose="00000A00000000000000" pitchFamily="50" charset="0"/>
                <a:cs typeface="Times New Roman" panose="02020603050405020304" pitchFamily="18" charset="0"/>
              </a:rPr>
              <a:t>TELEVISIÓN LINEAL</a:t>
            </a:r>
            <a:endParaRPr lang="es-ES" sz="1400" dirty="0">
              <a:solidFill>
                <a:schemeClr val="bg1"/>
              </a:solidFill>
              <a:highlight>
                <a:srgbClr val="FB534A"/>
              </a:highlight>
              <a:latin typeface="Montserrat Black" panose="00000A00000000000000" pitchFamily="2" charset="0"/>
            </a:endParaRPr>
          </a:p>
        </p:txBody>
      </p:sp>
      <p:sp>
        <p:nvSpPr>
          <p:cNvPr id="86" name="CuadroTexto 85">
            <a:extLst>
              <a:ext uri="{FF2B5EF4-FFF2-40B4-BE49-F238E27FC236}">
                <a16:creationId xmlns:a16="http://schemas.microsoft.com/office/drawing/2014/main" id="{16F4D813-2FE9-E509-CCBB-730444864EE4}"/>
              </a:ext>
            </a:extLst>
          </p:cNvPr>
          <p:cNvSpPr txBox="1"/>
          <p:nvPr/>
        </p:nvSpPr>
        <p:spPr>
          <a:xfrm>
            <a:off x="879080" y="4202691"/>
            <a:ext cx="4711982" cy="712805"/>
          </a:xfrm>
          <a:prstGeom prst="rect">
            <a:avLst/>
          </a:prstGeom>
          <a:noFill/>
        </p:spPr>
        <p:txBody>
          <a:bodyPr wrap="square" tIns="36000" rtlCol="0" anchor="ctr" anchorCtr="0">
            <a:noAutofit/>
          </a:bodyPr>
          <a:lstStyle/>
          <a:p>
            <a:pPr>
              <a:lnSpc>
                <a:spcPts val="2200"/>
              </a:lnSpc>
            </a:pPr>
            <a:r>
              <a:rPr lang="es-ES" sz="2000" b="1" dirty="0">
                <a:solidFill>
                  <a:schemeClr val="bg1"/>
                </a:solidFill>
                <a:highlight>
                  <a:srgbClr val="008080"/>
                </a:highlight>
                <a:latin typeface="Montserrat Black" panose="00000A00000000000000" pitchFamily="50" charset="0"/>
                <a:cs typeface="Times New Roman" panose="02020603050405020304" pitchFamily="18" charset="0"/>
              </a:rPr>
              <a:t>VENTA A CPM</a:t>
            </a:r>
          </a:p>
        </p:txBody>
      </p:sp>
      <p:sp>
        <p:nvSpPr>
          <p:cNvPr id="88" name="CuadroTexto 87">
            <a:extLst>
              <a:ext uri="{FF2B5EF4-FFF2-40B4-BE49-F238E27FC236}">
                <a16:creationId xmlns:a16="http://schemas.microsoft.com/office/drawing/2014/main" id="{184AEAB9-C98A-8D09-2DDE-9D95F3D4450C}"/>
              </a:ext>
            </a:extLst>
          </p:cNvPr>
          <p:cNvSpPr txBox="1"/>
          <p:nvPr/>
        </p:nvSpPr>
        <p:spPr>
          <a:xfrm>
            <a:off x="882372" y="4725265"/>
            <a:ext cx="4711982" cy="712805"/>
          </a:xfrm>
          <a:prstGeom prst="rect">
            <a:avLst/>
          </a:prstGeom>
          <a:noFill/>
        </p:spPr>
        <p:txBody>
          <a:bodyPr wrap="square" tIns="36000" rtlCol="0" anchor="ctr" anchorCtr="0">
            <a:noAutofit/>
          </a:bodyPr>
          <a:lstStyle/>
          <a:p>
            <a:pPr>
              <a:lnSpc>
                <a:spcPts val="2200"/>
              </a:lnSpc>
            </a:pPr>
            <a:r>
              <a:rPr lang="es-ES" sz="2000" b="1" dirty="0">
                <a:solidFill>
                  <a:schemeClr val="bg1"/>
                </a:solidFill>
                <a:highlight>
                  <a:srgbClr val="008080"/>
                </a:highlight>
                <a:latin typeface="Montserrat Black" panose="00000A00000000000000" pitchFamily="50" charset="0"/>
                <a:cs typeface="Times New Roman" panose="02020603050405020304" pitchFamily="18" charset="0"/>
              </a:rPr>
              <a:t>EXCLUSIVIDAD SUBSECTORIAL SEGÚN KANTAR</a:t>
            </a:r>
          </a:p>
        </p:txBody>
      </p:sp>
      <p:sp>
        <p:nvSpPr>
          <p:cNvPr id="90" name="CuadroTexto 89">
            <a:extLst>
              <a:ext uri="{FF2B5EF4-FFF2-40B4-BE49-F238E27FC236}">
                <a16:creationId xmlns:a16="http://schemas.microsoft.com/office/drawing/2014/main" id="{7FFD96BA-688D-715E-2E45-AFCF463B723B}"/>
              </a:ext>
            </a:extLst>
          </p:cNvPr>
          <p:cNvSpPr txBox="1"/>
          <p:nvPr/>
        </p:nvSpPr>
        <p:spPr>
          <a:xfrm>
            <a:off x="885664" y="5301295"/>
            <a:ext cx="4711982" cy="712805"/>
          </a:xfrm>
          <a:prstGeom prst="rect">
            <a:avLst/>
          </a:prstGeom>
          <a:noFill/>
        </p:spPr>
        <p:txBody>
          <a:bodyPr wrap="square" tIns="36000" rtlCol="0" anchor="ctr" anchorCtr="0">
            <a:noAutofit/>
          </a:bodyPr>
          <a:lstStyle/>
          <a:p>
            <a:pPr>
              <a:lnSpc>
                <a:spcPts val="2200"/>
              </a:lnSpc>
            </a:pPr>
            <a:r>
              <a:rPr lang="es-ES" sz="2000" b="1" dirty="0">
                <a:solidFill>
                  <a:schemeClr val="bg1"/>
                </a:solidFill>
                <a:highlight>
                  <a:srgbClr val="008080"/>
                </a:highlight>
                <a:latin typeface="Montserrat Black" panose="00000A00000000000000" pitchFamily="50" charset="0"/>
                <a:cs typeface="Times New Roman" panose="02020603050405020304" pitchFamily="18" charset="0"/>
              </a:rPr>
              <a:t>EMISIÓN SIMULTÁNEA</a:t>
            </a:r>
          </a:p>
        </p:txBody>
      </p:sp>
      <p:sp>
        <p:nvSpPr>
          <p:cNvPr id="92" name="16 CuadroTexto">
            <a:extLst>
              <a:ext uri="{FF2B5EF4-FFF2-40B4-BE49-F238E27FC236}">
                <a16:creationId xmlns:a16="http://schemas.microsoft.com/office/drawing/2014/main" id="{77D4C982-F00A-440A-0837-72BEDCA26919}"/>
              </a:ext>
            </a:extLst>
          </p:cNvPr>
          <p:cNvSpPr txBox="1"/>
          <p:nvPr/>
        </p:nvSpPr>
        <p:spPr>
          <a:xfrm>
            <a:off x="6858372" y="2051725"/>
            <a:ext cx="3678719" cy="2041677"/>
          </a:xfrm>
          <a:prstGeom prst="rect">
            <a:avLst/>
          </a:prstGeom>
          <a:noFill/>
        </p:spPr>
        <p:txBody>
          <a:bodyPr wrap="square" tIns="36000" rtlCol="0" anchor="ctr" anchorCtr="0">
            <a:noAutofit/>
          </a:bodyPr>
          <a:lstStyle>
            <a:defPPr>
              <a:defRPr lang="es-ES"/>
            </a:defPPr>
            <a:lvl1pPr>
              <a:lnSpc>
                <a:spcPts val="1500"/>
              </a:lnSpc>
              <a:defRPr sz="3600">
                <a:solidFill>
                  <a:schemeClr val="bg1"/>
                </a:solidFill>
                <a:highlight>
                  <a:srgbClr val="FB534A"/>
                </a:highlight>
                <a:latin typeface="Montserrat Black" pitchFamily="2" charset="0"/>
              </a:defRPr>
            </a:lvl1pPr>
          </a:lstStyle>
          <a:p>
            <a:r>
              <a:rPr lang="es-ES_tradnl" sz="2400" dirty="0"/>
              <a:t>ESTRUCTURA EMISIÓN</a:t>
            </a:r>
            <a:endParaRPr lang="es-ES" sz="2400" dirty="0"/>
          </a:p>
        </p:txBody>
      </p:sp>
      <p:sp>
        <p:nvSpPr>
          <p:cNvPr id="94" name="Rectángulo 93">
            <a:extLst>
              <a:ext uri="{FF2B5EF4-FFF2-40B4-BE49-F238E27FC236}">
                <a16:creationId xmlns:a16="http://schemas.microsoft.com/office/drawing/2014/main" id="{37C54959-108B-8271-4433-441A5C2C74F1}"/>
              </a:ext>
            </a:extLst>
          </p:cNvPr>
          <p:cNvSpPr/>
          <p:nvPr/>
        </p:nvSpPr>
        <p:spPr>
          <a:xfrm>
            <a:off x="7022561" y="3734355"/>
            <a:ext cx="1357745" cy="738909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dirty="0">
                <a:solidFill>
                  <a:schemeClr val="tx1"/>
                </a:solidFill>
                <a:latin typeface="Montserrat" panose="00000500000000000000" pitchFamily="2" charset="0"/>
              </a:rPr>
              <a:t>MENSAJE NAVIDAD DE SM EL REY                                   </a:t>
            </a:r>
          </a:p>
        </p:txBody>
      </p:sp>
      <p:sp>
        <p:nvSpPr>
          <p:cNvPr id="96" name="Rectángulo 95">
            <a:extLst>
              <a:ext uri="{FF2B5EF4-FFF2-40B4-BE49-F238E27FC236}">
                <a16:creationId xmlns:a16="http://schemas.microsoft.com/office/drawing/2014/main" id="{4A8804CA-DE53-E081-9D94-8A4A8F4D28B3}"/>
              </a:ext>
            </a:extLst>
          </p:cNvPr>
          <p:cNvSpPr/>
          <p:nvPr/>
        </p:nvSpPr>
        <p:spPr>
          <a:xfrm>
            <a:off x="8446101" y="3743677"/>
            <a:ext cx="781650" cy="735663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800" b="1" dirty="0">
                <a:solidFill>
                  <a:schemeClr val="bg1"/>
                </a:solidFill>
                <a:latin typeface="Montserrat" panose="00000500000000000000" pitchFamily="2" charset="0"/>
              </a:rPr>
              <a:t>AD BREAK      </a:t>
            </a:r>
            <a:r>
              <a:rPr lang="es-ES" sz="1100" b="1" dirty="0">
                <a:solidFill>
                  <a:schemeClr val="bg1"/>
                </a:solidFill>
                <a:latin typeface="Montserrat" panose="00000500000000000000" pitchFamily="2" charset="0"/>
              </a:rPr>
              <a:t>4 SPOTS</a:t>
            </a:r>
          </a:p>
        </p:txBody>
      </p:sp>
      <p:sp>
        <p:nvSpPr>
          <p:cNvPr id="98" name="Rectángulo 97">
            <a:extLst>
              <a:ext uri="{FF2B5EF4-FFF2-40B4-BE49-F238E27FC236}">
                <a16:creationId xmlns:a16="http://schemas.microsoft.com/office/drawing/2014/main" id="{555DAF02-6EF9-9A6D-82CE-96BC42696466}"/>
              </a:ext>
            </a:extLst>
          </p:cNvPr>
          <p:cNvSpPr/>
          <p:nvPr/>
        </p:nvSpPr>
        <p:spPr>
          <a:xfrm>
            <a:off x="9293067" y="3734354"/>
            <a:ext cx="1357745" cy="738909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dirty="0">
                <a:solidFill>
                  <a:schemeClr val="tx1"/>
                </a:solidFill>
                <a:latin typeface="Montserrat" panose="00000500000000000000" pitchFamily="2" charset="0"/>
              </a:rPr>
              <a:t>PROGRAMA</a:t>
            </a:r>
          </a:p>
        </p:txBody>
      </p:sp>
      <p:sp>
        <p:nvSpPr>
          <p:cNvPr id="100" name="CuadroTexto 99">
            <a:extLst>
              <a:ext uri="{FF2B5EF4-FFF2-40B4-BE49-F238E27FC236}">
                <a16:creationId xmlns:a16="http://schemas.microsoft.com/office/drawing/2014/main" id="{3341E977-21D2-0EE7-0869-4EDC2C14C043}"/>
              </a:ext>
            </a:extLst>
          </p:cNvPr>
          <p:cNvSpPr txBox="1"/>
          <p:nvPr/>
        </p:nvSpPr>
        <p:spPr>
          <a:xfrm>
            <a:off x="6892562" y="3393145"/>
            <a:ext cx="37013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400" dirty="0">
                <a:solidFill>
                  <a:schemeClr val="bg1"/>
                </a:solidFill>
                <a:highlight>
                  <a:srgbClr val="FB534A"/>
                </a:highlight>
                <a:latin typeface="Montserrat Black" pitchFamily="2" charset="0"/>
              </a:rPr>
              <a:t>21h</a:t>
            </a:r>
          </a:p>
        </p:txBody>
      </p:sp>
      <p:sp>
        <p:nvSpPr>
          <p:cNvPr id="106" name="CuadroTexto 105">
            <a:extLst>
              <a:ext uri="{FF2B5EF4-FFF2-40B4-BE49-F238E27FC236}">
                <a16:creationId xmlns:a16="http://schemas.microsoft.com/office/drawing/2014/main" id="{2EEAF79B-24D3-C1A6-CA71-5C6B4CC988FA}"/>
              </a:ext>
            </a:extLst>
          </p:cNvPr>
          <p:cNvSpPr txBox="1"/>
          <p:nvPr/>
        </p:nvSpPr>
        <p:spPr>
          <a:xfrm>
            <a:off x="8865569" y="5036841"/>
            <a:ext cx="131373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800" dirty="0">
                <a:latin typeface="Montserrat" pitchFamily="2" charset="0"/>
              </a:rPr>
              <a:t>1</a:t>
            </a:r>
          </a:p>
        </p:txBody>
      </p:sp>
      <p:sp>
        <p:nvSpPr>
          <p:cNvPr id="110" name="CuadroTexto 109">
            <a:extLst>
              <a:ext uri="{FF2B5EF4-FFF2-40B4-BE49-F238E27FC236}">
                <a16:creationId xmlns:a16="http://schemas.microsoft.com/office/drawing/2014/main" id="{6F4B0BA4-EDED-18DB-8441-BFAC9BE1AD07}"/>
              </a:ext>
            </a:extLst>
          </p:cNvPr>
          <p:cNvSpPr txBox="1"/>
          <p:nvPr/>
        </p:nvSpPr>
        <p:spPr>
          <a:xfrm>
            <a:off x="7789234" y="5290287"/>
            <a:ext cx="131373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800" dirty="0">
                <a:latin typeface="Montserrat" pitchFamily="2" charset="0"/>
              </a:rPr>
              <a:t>-4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4CDFCED2-A4A8-D31B-0600-9C8D1BE28D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69327" y="357803"/>
            <a:ext cx="205637" cy="210268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012FB7B0-7ED4-6372-9055-B2EA7D41F03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7107" b="69543" l="9766" r="89844">
                        <a14:foregroundMark x1="29297" y1="30964" x2="29297" y2="30964"/>
                        <a14:foregroundMark x1="29297" y1="30964" x2="29297" y2="30964"/>
                        <a14:foregroundMark x1="66016" y1="23350" x2="66016" y2="23350"/>
                        <a14:foregroundMark x1="66016" y1="23350" x2="66016" y2="23350"/>
                        <a14:foregroundMark x1="53906" y1="61929" x2="53906" y2="61929"/>
                        <a14:foregroundMark x1="53906" y1="61929" x2="53906" y2="61929"/>
                        <a14:foregroundMark x1="50391" y1="58883" x2="50391" y2="58883"/>
                        <a14:foregroundMark x1="50000" y1="69543" x2="50000" y2="69543"/>
                        <a14:foregroundMark x1="50000" y1="69543" x2="50000" y2="69543"/>
                      </a14:backgroundRemoval>
                    </a14:imgEffect>
                  </a14:imgLayer>
                </a14:imgProps>
              </a:ext>
            </a:extLst>
          </a:blip>
          <a:srcRect b="24078"/>
          <a:stretch/>
        </p:blipFill>
        <p:spPr>
          <a:xfrm>
            <a:off x="4682759" y="340458"/>
            <a:ext cx="418790" cy="244676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F7E52B1C-0F2D-40D6-1D6E-A70978D51C26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r="79911" b="769"/>
          <a:stretch/>
        </p:blipFill>
        <p:spPr>
          <a:xfrm>
            <a:off x="5307858" y="357333"/>
            <a:ext cx="211470" cy="319178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179CDAE8-049B-795D-994E-6BC0899B5A4A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/>
            <a:duotone>
              <a:prstClr val="black"/>
              <a:srgbClr val="FB534A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11191851" y="6330745"/>
            <a:ext cx="743776" cy="298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88132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3D7E6C-317B-60D3-BF8B-4C6C7A72CD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Imagen 34">
            <a:extLst>
              <a:ext uri="{FF2B5EF4-FFF2-40B4-BE49-F238E27FC236}">
                <a16:creationId xmlns:a16="http://schemas.microsoft.com/office/drawing/2014/main" id="{C1D6339C-CA5E-DAB3-1004-34640D77D4A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  <a:lum bright="70000" contrast="-70000"/>
          </a:blip>
          <a:stretch>
            <a:fillRect/>
          </a:stretch>
        </p:blipFill>
        <p:spPr>
          <a:xfrm>
            <a:off x="0" y="-1"/>
            <a:ext cx="12181172" cy="6858000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B3754F3C-4F49-D54F-1450-0988A059991B}"/>
              </a:ext>
            </a:extLst>
          </p:cNvPr>
          <p:cNvSpPr txBox="1"/>
          <p:nvPr/>
        </p:nvSpPr>
        <p:spPr>
          <a:xfrm>
            <a:off x="631437" y="1460956"/>
            <a:ext cx="8019180" cy="45924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8600"/>
              </a:lnSpc>
              <a:spcAft>
                <a:spcPts val="600"/>
              </a:spcAft>
            </a:pPr>
            <a:r>
              <a:rPr lang="es-ES" sz="11500" spc="-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B534A"/>
                </a:highlight>
                <a:latin typeface="Montserrat Black" pitchFamily="2" charset="0"/>
              </a:rPr>
              <a:t>EL MAYOR EVENTO DEL AÑO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495B1DEE-6662-CD58-4C18-E418D9E13C2D}"/>
              </a:ext>
            </a:extLst>
          </p:cNvPr>
          <p:cNvSpPr txBox="1"/>
          <p:nvPr/>
        </p:nvSpPr>
        <p:spPr>
          <a:xfrm>
            <a:off x="100867" y="486893"/>
            <a:ext cx="48913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s-ES" sz="2800" spc="600" dirty="0">
                <a:solidFill>
                  <a:schemeClr val="bg1"/>
                </a:solidFill>
                <a:highlight>
                  <a:srgbClr val="008080"/>
                </a:highlight>
                <a:latin typeface="Montserrat Black" pitchFamily="2" charset="0"/>
              </a:rPr>
              <a:t>YA ESTÁ AQUI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98DAF0B5-59F6-845A-F8A0-72639E7787B5}"/>
              </a:ext>
            </a:extLst>
          </p:cNvPr>
          <p:cNvSpPr txBox="1"/>
          <p:nvPr/>
        </p:nvSpPr>
        <p:spPr>
          <a:xfrm>
            <a:off x="2789451" y="1765479"/>
            <a:ext cx="44054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s-ES" sz="1400" spc="600" dirty="0">
                <a:solidFill>
                  <a:schemeClr val="bg1"/>
                </a:solidFill>
                <a:highlight>
                  <a:srgbClr val="008080"/>
                </a:highlight>
                <a:latin typeface="Montserrat Light" pitchFamily="2" charset="0"/>
              </a:rPr>
              <a:t>·</a:t>
            </a:r>
            <a:r>
              <a:rPr lang="es-ES" sz="1400" spc="600" dirty="0">
                <a:solidFill>
                  <a:schemeClr val="bg1"/>
                </a:solidFill>
                <a:highlight>
                  <a:srgbClr val="008080"/>
                </a:highlight>
                <a:latin typeface="Montserrat Black" pitchFamily="2" charset="0"/>
              </a:rPr>
              <a:t>ATRESMEDIA</a:t>
            </a:r>
            <a:r>
              <a:rPr lang="es-ES" sz="1400" spc="600" dirty="0">
                <a:solidFill>
                  <a:schemeClr val="bg1"/>
                </a:solidFill>
                <a:highlight>
                  <a:srgbClr val="008080"/>
                </a:highlight>
                <a:latin typeface="Montserrat" pitchFamily="2" charset="0"/>
              </a:rPr>
              <a:t>PUBLICIDAD·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D20FFC70-52B0-2EF2-7657-387F2F372501}"/>
              </a:ext>
            </a:extLst>
          </p:cNvPr>
          <p:cNvSpPr txBox="1"/>
          <p:nvPr/>
        </p:nvSpPr>
        <p:spPr>
          <a:xfrm>
            <a:off x="283773" y="5866302"/>
            <a:ext cx="69575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s-ES" sz="3600" spc="600" dirty="0">
                <a:solidFill>
                  <a:schemeClr val="bg1"/>
                </a:solidFill>
                <a:highlight>
                  <a:srgbClr val="008080"/>
                </a:highlight>
                <a:latin typeface="Montserrat Black" pitchFamily="2" charset="0"/>
              </a:rPr>
              <a:t>CAMPANADAS 2026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0459CB79-C1C1-A85F-CD4C-DE2B2292E4C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duotone>
              <a:prstClr val="black"/>
              <a:srgbClr val="FB534A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11191851" y="6330745"/>
            <a:ext cx="743776" cy="298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09268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F3AB4D-8A75-6F01-BFAB-7B5B46C60D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Imagen 36">
            <a:extLst>
              <a:ext uri="{FF2B5EF4-FFF2-40B4-BE49-F238E27FC236}">
                <a16:creationId xmlns:a16="http://schemas.microsoft.com/office/drawing/2014/main" id="{1D933F9C-1244-FB4B-3893-1DF913EA1AD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  <a:lum bright="70000" contrast="-70000"/>
          </a:blip>
          <a:stretch>
            <a:fillRect/>
          </a:stretch>
        </p:blipFill>
        <p:spPr>
          <a:xfrm>
            <a:off x="0" y="-1"/>
            <a:ext cx="12181172" cy="685800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2EA2A421-DCB4-217E-68A1-13447921FB05}"/>
              </a:ext>
            </a:extLst>
          </p:cNvPr>
          <p:cNvSpPr txBox="1"/>
          <p:nvPr/>
        </p:nvSpPr>
        <p:spPr>
          <a:xfrm>
            <a:off x="2370134" y="1063359"/>
            <a:ext cx="6718781" cy="341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1400"/>
              </a:lnSpc>
            </a:pPr>
            <a:r>
              <a:rPr lang="es-ES" altLang="es-ES" sz="3600" dirty="0">
                <a:latin typeface="Montserrat ExtraBold" pitchFamily="2" charset="0"/>
              </a:rPr>
              <a:t>UN MOMENTO ÚNICO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EE2330CD-0C22-7CEC-923D-58357F358AD6}"/>
              </a:ext>
            </a:extLst>
          </p:cNvPr>
          <p:cNvSpPr txBox="1"/>
          <p:nvPr/>
        </p:nvSpPr>
        <p:spPr>
          <a:xfrm>
            <a:off x="2370134" y="1524231"/>
            <a:ext cx="6718781" cy="341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1400"/>
              </a:lnSpc>
            </a:pPr>
            <a:r>
              <a:rPr lang="es-ES" altLang="es-ES" sz="3600" dirty="0">
                <a:solidFill>
                  <a:schemeClr val="bg1"/>
                </a:solidFill>
                <a:highlight>
                  <a:srgbClr val="FB534A"/>
                </a:highlight>
                <a:latin typeface="Montserrat ExtraBold" pitchFamily="2" charset="0"/>
              </a:rPr>
              <a:t>EL MÁS GRANDE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CA9FE92C-2B07-B19A-98AB-4D7C101AB468}"/>
              </a:ext>
            </a:extLst>
          </p:cNvPr>
          <p:cNvSpPr txBox="1"/>
          <p:nvPr/>
        </p:nvSpPr>
        <p:spPr>
          <a:xfrm>
            <a:off x="2370133" y="2392728"/>
            <a:ext cx="6718781" cy="341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1400"/>
              </a:lnSpc>
            </a:pPr>
            <a:r>
              <a:rPr lang="es-ES" altLang="es-ES" sz="3600" dirty="0">
                <a:latin typeface="Montserrat ExtraBold" pitchFamily="2" charset="0"/>
              </a:rPr>
              <a:t>LAS CAMPANADAS DE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64BD89C0-43D1-A419-DBE0-824BB46E8FC3}"/>
              </a:ext>
            </a:extLst>
          </p:cNvPr>
          <p:cNvSpPr txBox="1"/>
          <p:nvPr/>
        </p:nvSpPr>
        <p:spPr>
          <a:xfrm>
            <a:off x="2370133" y="2874190"/>
            <a:ext cx="6718781" cy="341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1400"/>
              </a:lnSpc>
            </a:pPr>
            <a:r>
              <a:rPr lang="es-ES" altLang="es-ES" sz="3600" dirty="0">
                <a:latin typeface="Montserrat ExtraBold" pitchFamily="2" charset="0"/>
              </a:rPr>
              <a:t>ATRESMEDIA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1924F4DE-A54B-E291-7073-42F471316E0E}"/>
              </a:ext>
            </a:extLst>
          </p:cNvPr>
          <p:cNvSpPr txBox="1"/>
          <p:nvPr/>
        </p:nvSpPr>
        <p:spPr>
          <a:xfrm>
            <a:off x="2636425" y="3438592"/>
            <a:ext cx="609783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000" dirty="0">
                <a:solidFill>
                  <a:schemeClr val="bg1"/>
                </a:solidFill>
                <a:highlight>
                  <a:srgbClr val="FB534A"/>
                </a:highlight>
                <a:latin typeface="Montserrat ExtraBold" pitchFamily="2" charset="0"/>
              </a:rPr>
              <a:t>Un gran evento audiovisual que combina alcance, emoción y notoriedad.</a:t>
            </a:r>
          </a:p>
        </p:txBody>
      </p:sp>
      <p:sp>
        <p:nvSpPr>
          <p:cNvPr id="46" name="CuadroTexto 45">
            <a:extLst>
              <a:ext uri="{FF2B5EF4-FFF2-40B4-BE49-F238E27FC236}">
                <a16:creationId xmlns:a16="http://schemas.microsoft.com/office/drawing/2014/main" id="{45CA951D-211F-88EE-4FF5-226586132092}"/>
              </a:ext>
            </a:extLst>
          </p:cNvPr>
          <p:cNvSpPr txBox="1"/>
          <p:nvPr/>
        </p:nvSpPr>
        <p:spPr>
          <a:xfrm>
            <a:off x="2958542" y="8746843"/>
            <a:ext cx="239163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dirty="0">
                <a:solidFill>
                  <a:schemeClr val="bg1"/>
                </a:solidFill>
                <a:latin typeface="Montserrat Black" pitchFamily="2" charset="0"/>
              </a:rPr>
              <a:t>ESPECTADORES ÚNICOS</a:t>
            </a:r>
          </a:p>
        </p:txBody>
      </p:sp>
      <p:sp>
        <p:nvSpPr>
          <p:cNvPr id="54" name="CuadroTexto 53">
            <a:extLst>
              <a:ext uri="{FF2B5EF4-FFF2-40B4-BE49-F238E27FC236}">
                <a16:creationId xmlns:a16="http://schemas.microsoft.com/office/drawing/2014/main" id="{81A57E76-D807-A43B-EE2D-6E0467281586}"/>
              </a:ext>
            </a:extLst>
          </p:cNvPr>
          <p:cNvSpPr txBox="1"/>
          <p:nvPr/>
        </p:nvSpPr>
        <p:spPr>
          <a:xfrm>
            <a:off x="3721854" y="9173842"/>
            <a:ext cx="31062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800" dirty="0">
                <a:solidFill>
                  <a:schemeClr val="bg1"/>
                </a:solidFill>
                <a:latin typeface="Montserrat Light" pitchFamily="2" charset="0"/>
              </a:rPr>
              <a:t>FUENTE: KANTAR MEDIA. PYB. 31 DICIEMBRE-1 DE ENERO.</a:t>
            </a:r>
          </a:p>
        </p:txBody>
      </p:sp>
      <p:sp>
        <p:nvSpPr>
          <p:cNvPr id="60" name="CuadroTexto 59">
            <a:extLst>
              <a:ext uri="{FF2B5EF4-FFF2-40B4-BE49-F238E27FC236}">
                <a16:creationId xmlns:a16="http://schemas.microsoft.com/office/drawing/2014/main" id="{ECEE54AA-7D1A-6C41-6549-2B539F1647EE}"/>
              </a:ext>
            </a:extLst>
          </p:cNvPr>
          <p:cNvSpPr txBox="1"/>
          <p:nvPr/>
        </p:nvSpPr>
        <p:spPr>
          <a:xfrm>
            <a:off x="2680605" y="3107859"/>
            <a:ext cx="609783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000" dirty="0">
                <a:latin typeface="Montserrat ExtraBold" pitchFamily="2" charset="0"/>
              </a:rPr>
              <a:t>ANTENA 3 # LA SEXTA # ATRESPLAYER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83DCD922-A50D-5D7D-9137-5B9A85D8A55B}"/>
              </a:ext>
            </a:extLst>
          </p:cNvPr>
          <p:cNvSpPr txBox="1"/>
          <p:nvPr/>
        </p:nvSpPr>
        <p:spPr>
          <a:xfrm>
            <a:off x="3607376" y="4623639"/>
            <a:ext cx="4632325" cy="211947"/>
          </a:xfrm>
          <a:prstGeom prst="rect">
            <a:avLst/>
          </a:prstGeom>
          <a:pattFill prst="pct90">
            <a:fgClr>
              <a:srgbClr val="009999"/>
            </a:fgClr>
            <a:bgClr>
              <a:schemeClr val="bg1"/>
            </a:bgClr>
          </a:pattFill>
        </p:spPr>
        <p:txBody>
          <a:bodyPr wrap="square" tIns="36000" rtlCol="0" anchor="ctr" anchorCtr="0">
            <a:noAutofit/>
          </a:bodyPr>
          <a:lstStyle>
            <a:defPPr>
              <a:defRPr lang="es-ES"/>
            </a:defPPr>
            <a:lvl1pPr>
              <a:lnSpc>
                <a:spcPts val="1500"/>
              </a:lnSpc>
              <a:defRPr>
                <a:solidFill>
                  <a:schemeClr val="bg1"/>
                </a:solidFill>
                <a:latin typeface="Montserrat Black" pitchFamily="2" charset="0"/>
              </a:defRPr>
            </a:lvl1pPr>
          </a:lstStyle>
          <a:p>
            <a:r>
              <a:rPr lang="es-ES" dirty="0"/>
              <a:t>ATRESMEDIA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CF74EC4B-203D-C0C4-30CE-89A3E179A0A6}"/>
              </a:ext>
            </a:extLst>
          </p:cNvPr>
          <p:cNvSpPr txBox="1"/>
          <p:nvPr/>
        </p:nvSpPr>
        <p:spPr>
          <a:xfrm>
            <a:off x="6244424" y="4756889"/>
            <a:ext cx="246628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000" dirty="0">
                <a:latin typeface="Montserrat Black" pitchFamily="2" charset="0"/>
              </a:rPr>
              <a:t>9,1 M </a:t>
            </a:r>
            <a:r>
              <a:rPr lang="es-ES" sz="2000" dirty="0">
                <a:latin typeface="Montserrat Black" pitchFamily="2" charset="0"/>
              </a:rPr>
              <a:t>espectadores únicos</a:t>
            </a:r>
            <a:endParaRPr lang="es-ES" sz="6000" dirty="0">
              <a:latin typeface="Montserrat Black" pitchFamily="2" charset="0"/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005AAA4F-2ABC-01CB-8352-F660C0AD9269}"/>
              </a:ext>
            </a:extLst>
          </p:cNvPr>
          <p:cNvSpPr txBox="1"/>
          <p:nvPr/>
        </p:nvSpPr>
        <p:spPr>
          <a:xfrm>
            <a:off x="3550316" y="4820027"/>
            <a:ext cx="264668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000" dirty="0">
                <a:latin typeface="Montserrat Black" pitchFamily="2" charset="0"/>
              </a:rPr>
              <a:t>27,7%</a:t>
            </a:r>
          </a:p>
          <a:p>
            <a:r>
              <a:rPr lang="es-ES" sz="2000" dirty="0">
                <a:latin typeface="Montserrat Black" pitchFamily="2" charset="0"/>
              </a:rPr>
              <a:t>share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6D84E9E9-C6A1-4790-4C97-EFB80A8DFAD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duotone>
              <a:prstClr val="black"/>
              <a:srgbClr val="FB534A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11191851" y="6330745"/>
            <a:ext cx="743776" cy="298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04886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6F8EA2-2AAE-797E-0700-D67A0DA4CC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2A2C5DC9-9736-3610-4F8C-E59F600D4C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n 4" descr="Imagen que contiene Patrón de fondo&#10;&#10;Descripción generada automáticamente">
            <a:extLst>
              <a:ext uri="{FF2B5EF4-FFF2-40B4-BE49-F238E27FC236}">
                <a16:creationId xmlns:a16="http://schemas.microsoft.com/office/drawing/2014/main" id="{90AF2EA1-8D4F-07C7-D2DF-3181B29CF5A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lum bright="70000" contrast="-70000"/>
            <a:alphaModFix amt="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0063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BC332630-02AB-BB4C-C0C5-6872AD8AB2F2}"/>
              </a:ext>
            </a:extLst>
          </p:cNvPr>
          <p:cNvSpPr txBox="1"/>
          <p:nvPr/>
        </p:nvSpPr>
        <p:spPr>
          <a:xfrm>
            <a:off x="337671" y="604400"/>
            <a:ext cx="5326011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altLang="es-ES" sz="2800" dirty="0">
                <a:solidFill>
                  <a:schemeClr val="bg1"/>
                </a:solidFill>
                <a:latin typeface="Montserrat ExtraBold" pitchFamily="2" charset="0"/>
              </a:rPr>
              <a:t>ATRESMEDIA, </a:t>
            </a:r>
          </a:p>
          <a:p>
            <a:r>
              <a:rPr lang="es-ES" altLang="es-ES" sz="3600" dirty="0">
                <a:solidFill>
                  <a:schemeClr val="bg1"/>
                </a:solidFill>
                <a:highlight>
                  <a:srgbClr val="FB534A"/>
                </a:highlight>
                <a:latin typeface="Montserrat ExtraBold" pitchFamily="2" charset="0"/>
              </a:rPr>
              <a:t>GRUPO PRIVADO LÍDER EN LAS CAMPANADAS. </a:t>
            </a:r>
          </a:p>
          <a:p>
            <a:r>
              <a:rPr lang="es-ES" altLang="es-ES" sz="2000" dirty="0">
                <a:solidFill>
                  <a:schemeClr val="bg1"/>
                </a:solidFill>
                <a:latin typeface="Montserrat ExtraBold" pitchFamily="2" charset="0"/>
              </a:rPr>
              <a:t>5 MILLONES DE ESPECTADORES DE MEDIA Y RÉCORD ABSOLUTO EN ATRESPLAYER</a:t>
            </a:r>
            <a:endParaRPr lang="es-ES" altLang="es-ES" sz="2800" dirty="0">
              <a:solidFill>
                <a:schemeClr val="bg1"/>
              </a:solidFill>
              <a:latin typeface="Montserrat ExtraBold" pitchFamily="2" charset="0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C588332A-D5BE-CEF0-3FCC-492EEA22AEC7}"/>
              </a:ext>
            </a:extLst>
          </p:cNvPr>
          <p:cNvSpPr txBox="1"/>
          <p:nvPr/>
        </p:nvSpPr>
        <p:spPr>
          <a:xfrm>
            <a:off x="561401" y="4313912"/>
            <a:ext cx="4732510" cy="45719"/>
          </a:xfrm>
          <a:prstGeom prst="rect">
            <a:avLst/>
          </a:prstGeom>
          <a:pattFill prst="pct90">
            <a:fgClr>
              <a:srgbClr val="00CC99"/>
            </a:fgClr>
            <a:bgClr>
              <a:schemeClr val="bg1"/>
            </a:bgClr>
          </a:pattFill>
        </p:spPr>
        <p:txBody>
          <a:bodyPr wrap="square" tIns="36000" rtlCol="0" anchor="ctr" anchorCtr="0">
            <a:noAutofit/>
          </a:bodyPr>
          <a:lstStyle/>
          <a:p>
            <a:pPr>
              <a:lnSpc>
                <a:spcPts val="1500"/>
              </a:lnSpc>
            </a:pPr>
            <a:r>
              <a:rPr lang="es-ES" dirty="0">
                <a:solidFill>
                  <a:schemeClr val="bg1"/>
                </a:solidFill>
                <a:latin typeface="Montserrat Black" pitchFamily="2" charset="0"/>
              </a:rPr>
              <a:t>MINUTO DE ORO ANTENA3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8A99E810-8CC3-6B71-FF7B-A4428031E80A}"/>
              </a:ext>
            </a:extLst>
          </p:cNvPr>
          <p:cNvSpPr txBox="1"/>
          <p:nvPr/>
        </p:nvSpPr>
        <p:spPr>
          <a:xfrm>
            <a:off x="795501" y="4338121"/>
            <a:ext cx="179217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000" dirty="0">
                <a:solidFill>
                  <a:schemeClr val="bg1"/>
                </a:solidFill>
                <a:latin typeface="Montserrat Black" pitchFamily="2" charset="0"/>
              </a:rPr>
              <a:t>23:56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2B11F996-F34F-A7C7-9F01-AF3C2BA25746}"/>
              </a:ext>
            </a:extLst>
          </p:cNvPr>
          <p:cNvSpPr txBox="1"/>
          <p:nvPr/>
        </p:nvSpPr>
        <p:spPr>
          <a:xfrm>
            <a:off x="7017946" y="4339470"/>
            <a:ext cx="17934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000" dirty="0">
                <a:solidFill>
                  <a:schemeClr val="bg1"/>
                </a:solidFill>
                <a:latin typeface="Montserrat Black" pitchFamily="2" charset="0"/>
              </a:rPr>
              <a:t>23:55</a:t>
            </a: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CA20FB7E-E465-423F-0B68-C5BCA2734AF7}"/>
              </a:ext>
            </a:extLst>
          </p:cNvPr>
          <p:cNvSpPr txBox="1"/>
          <p:nvPr/>
        </p:nvSpPr>
        <p:spPr>
          <a:xfrm>
            <a:off x="1537898" y="4894379"/>
            <a:ext cx="14123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>
                <a:solidFill>
                  <a:schemeClr val="bg1"/>
                </a:solidFill>
                <a:latin typeface="Montserrat" pitchFamily="2" charset="0"/>
              </a:rPr>
              <a:t>HORA</a:t>
            </a:r>
          </a:p>
        </p:txBody>
      </p:sp>
      <p:sp>
        <p:nvSpPr>
          <p:cNvPr id="38" name="CuadroTexto 37">
            <a:extLst>
              <a:ext uri="{FF2B5EF4-FFF2-40B4-BE49-F238E27FC236}">
                <a16:creationId xmlns:a16="http://schemas.microsoft.com/office/drawing/2014/main" id="{F18CFFA5-8B57-2002-5B8C-8AADC682E776}"/>
              </a:ext>
            </a:extLst>
          </p:cNvPr>
          <p:cNvSpPr txBox="1"/>
          <p:nvPr/>
        </p:nvSpPr>
        <p:spPr>
          <a:xfrm>
            <a:off x="7684735" y="4907539"/>
            <a:ext cx="14123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>
                <a:solidFill>
                  <a:schemeClr val="bg1"/>
                </a:solidFill>
                <a:latin typeface="Montserrat" pitchFamily="2" charset="0"/>
              </a:rPr>
              <a:t>HORA</a:t>
            </a:r>
          </a:p>
        </p:txBody>
      </p:sp>
      <p:sp>
        <p:nvSpPr>
          <p:cNvPr id="39" name="CuadroTexto 38">
            <a:extLst>
              <a:ext uri="{FF2B5EF4-FFF2-40B4-BE49-F238E27FC236}">
                <a16:creationId xmlns:a16="http://schemas.microsoft.com/office/drawing/2014/main" id="{67101ED6-E4D7-DC65-5DDD-6E8B1A9BADEE}"/>
              </a:ext>
            </a:extLst>
          </p:cNvPr>
          <p:cNvSpPr txBox="1"/>
          <p:nvPr/>
        </p:nvSpPr>
        <p:spPr>
          <a:xfrm>
            <a:off x="3034951" y="4365272"/>
            <a:ext cx="21517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000" dirty="0">
                <a:solidFill>
                  <a:schemeClr val="bg1"/>
                </a:solidFill>
                <a:latin typeface="Montserrat Black" pitchFamily="2" charset="0"/>
              </a:rPr>
              <a:t>4,1 M</a:t>
            </a:r>
          </a:p>
        </p:txBody>
      </p:sp>
      <p:sp>
        <p:nvSpPr>
          <p:cNvPr id="40" name="CuadroTexto 39">
            <a:extLst>
              <a:ext uri="{FF2B5EF4-FFF2-40B4-BE49-F238E27FC236}">
                <a16:creationId xmlns:a16="http://schemas.microsoft.com/office/drawing/2014/main" id="{DF0E0F2E-2193-09BC-9179-C8B9D787712F}"/>
              </a:ext>
            </a:extLst>
          </p:cNvPr>
          <p:cNvSpPr txBox="1"/>
          <p:nvPr/>
        </p:nvSpPr>
        <p:spPr>
          <a:xfrm>
            <a:off x="9579083" y="4366621"/>
            <a:ext cx="17934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000" dirty="0">
                <a:solidFill>
                  <a:schemeClr val="bg1"/>
                </a:solidFill>
                <a:latin typeface="Montserrat Black" pitchFamily="2" charset="0"/>
              </a:rPr>
              <a:t>1,3 M</a:t>
            </a:r>
          </a:p>
        </p:txBody>
      </p:sp>
      <p:sp>
        <p:nvSpPr>
          <p:cNvPr id="41" name="CuadroTexto 40">
            <a:extLst>
              <a:ext uri="{FF2B5EF4-FFF2-40B4-BE49-F238E27FC236}">
                <a16:creationId xmlns:a16="http://schemas.microsoft.com/office/drawing/2014/main" id="{9E9A038D-FF00-E50A-BD5A-0B1C990507C9}"/>
              </a:ext>
            </a:extLst>
          </p:cNvPr>
          <p:cNvSpPr txBox="1"/>
          <p:nvPr/>
        </p:nvSpPr>
        <p:spPr>
          <a:xfrm>
            <a:off x="3594387" y="4878993"/>
            <a:ext cx="15966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>
                <a:solidFill>
                  <a:schemeClr val="bg1"/>
                </a:solidFill>
                <a:latin typeface="Montserrat Black" pitchFamily="2" charset="0"/>
              </a:rPr>
              <a:t>PERSONAS</a:t>
            </a:r>
          </a:p>
        </p:txBody>
      </p:sp>
      <p:sp>
        <p:nvSpPr>
          <p:cNvPr id="42" name="CuadroTexto 41">
            <a:extLst>
              <a:ext uri="{FF2B5EF4-FFF2-40B4-BE49-F238E27FC236}">
                <a16:creationId xmlns:a16="http://schemas.microsoft.com/office/drawing/2014/main" id="{F4EBE71A-64A8-1D56-A60A-412A26F6C5A9}"/>
              </a:ext>
            </a:extLst>
          </p:cNvPr>
          <p:cNvSpPr txBox="1"/>
          <p:nvPr/>
        </p:nvSpPr>
        <p:spPr>
          <a:xfrm>
            <a:off x="9799887" y="4872392"/>
            <a:ext cx="15966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>
                <a:solidFill>
                  <a:schemeClr val="bg1"/>
                </a:solidFill>
                <a:latin typeface="Montserrat Black" pitchFamily="2" charset="0"/>
              </a:rPr>
              <a:t>PERSONAS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98CFFDF8-ED6B-F247-0AE1-4915812F1D21}"/>
              </a:ext>
            </a:extLst>
          </p:cNvPr>
          <p:cNvSpPr txBox="1"/>
          <p:nvPr/>
        </p:nvSpPr>
        <p:spPr>
          <a:xfrm>
            <a:off x="6663989" y="4315261"/>
            <a:ext cx="4708525" cy="45719"/>
          </a:xfrm>
          <a:prstGeom prst="rect">
            <a:avLst/>
          </a:prstGeom>
          <a:pattFill prst="pct90">
            <a:fgClr>
              <a:srgbClr val="00CC99"/>
            </a:fgClr>
            <a:bgClr>
              <a:schemeClr val="bg1"/>
            </a:bgClr>
          </a:pattFill>
        </p:spPr>
        <p:txBody>
          <a:bodyPr wrap="square" tIns="36000" rtlCol="0" anchor="ctr" anchorCtr="0">
            <a:noAutofit/>
          </a:bodyPr>
          <a:lstStyle>
            <a:defPPr>
              <a:defRPr lang="es-ES"/>
            </a:defPPr>
            <a:lvl1pPr>
              <a:lnSpc>
                <a:spcPts val="1500"/>
              </a:lnSpc>
              <a:defRPr>
                <a:solidFill>
                  <a:schemeClr val="bg1"/>
                </a:solidFill>
                <a:latin typeface="Montserrat Black" pitchFamily="2" charset="0"/>
              </a:defRPr>
            </a:lvl1pPr>
          </a:lstStyle>
          <a:p>
            <a:r>
              <a:rPr lang="es-ES" dirty="0"/>
              <a:t>MINUTO DE ORO LA SEXTA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335A4E4F-5D75-8C4E-085D-4658C5787385}"/>
              </a:ext>
            </a:extLst>
          </p:cNvPr>
          <p:cNvSpPr txBox="1"/>
          <p:nvPr/>
        </p:nvSpPr>
        <p:spPr>
          <a:xfrm>
            <a:off x="405971" y="3773870"/>
            <a:ext cx="28505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>
                <a:solidFill>
                  <a:schemeClr val="bg1"/>
                </a:solidFill>
                <a:latin typeface="Montserrat Black" pitchFamily="2" charset="0"/>
              </a:rPr>
              <a:t>#CAMPANADAS</a:t>
            </a:r>
            <a:r>
              <a:rPr lang="es-ES" sz="1400" dirty="0">
                <a:solidFill>
                  <a:schemeClr val="bg1"/>
                </a:solidFill>
                <a:latin typeface="Montserrat" pitchFamily="2" charset="0"/>
              </a:rPr>
              <a:t>20</a:t>
            </a:r>
            <a:r>
              <a:rPr lang="es-ES" sz="1400" dirty="0">
                <a:solidFill>
                  <a:schemeClr val="bg1"/>
                </a:solidFill>
                <a:latin typeface="Montserrat Black" pitchFamily="2" charset="0"/>
              </a:rPr>
              <a:t>25</a:t>
            </a: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380BD3AB-C3AE-2563-9925-3CB2A0BA12C2}"/>
              </a:ext>
            </a:extLst>
          </p:cNvPr>
          <p:cNvSpPr txBox="1"/>
          <p:nvPr/>
        </p:nvSpPr>
        <p:spPr>
          <a:xfrm>
            <a:off x="3241219" y="9360290"/>
            <a:ext cx="14123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>
                <a:solidFill>
                  <a:schemeClr val="bg1"/>
                </a:solidFill>
                <a:latin typeface="Montserrat" pitchFamily="2" charset="0"/>
              </a:rPr>
              <a:t>% SHARE</a:t>
            </a: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AF63FBD0-2F84-F1B6-49FF-465DDA6877C8}"/>
              </a:ext>
            </a:extLst>
          </p:cNvPr>
          <p:cNvSpPr txBox="1"/>
          <p:nvPr/>
        </p:nvSpPr>
        <p:spPr>
          <a:xfrm>
            <a:off x="5459228" y="9360290"/>
            <a:ext cx="14123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>
                <a:solidFill>
                  <a:schemeClr val="bg1"/>
                </a:solidFill>
                <a:latin typeface="Montserrat Black" pitchFamily="2" charset="0"/>
              </a:rPr>
              <a:t>PERSONAS</a:t>
            </a:r>
          </a:p>
        </p:txBody>
      </p:sp>
      <p:pic>
        <p:nvPicPr>
          <p:cNvPr id="37" name="Imagen 36">
            <a:extLst>
              <a:ext uri="{FF2B5EF4-FFF2-40B4-BE49-F238E27FC236}">
                <a16:creationId xmlns:a16="http://schemas.microsoft.com/office/drawing/2014/main" id="{CA654C46-AE44-430B-9117-E09A04D0CB0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duotone>
              <a:prstClr val="black"/>
              <a:srgbClr val="FB534A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11191851" y="6330745"/>
            <a:ext cx="743776" cy="298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11950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1DAB96-2E72-8EE5-B031-14DB968203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Imagen 34">
            <a:extLst>
              <a:ext uri="{FF2B5EF4-FFF2-40B4-BE49-F238E27FC236}">
                <a16:creationId xmlns:a16="http://schemas.microsoft.com/office/drawing/2014/main" id="{768470A3-421E-C9B7-CF43-9EE234C2964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  <a:lum bright="70000" contrast="-70000"/>
          </a:blip>
          <a:stretch>
            <a:fillRect/>
          </a:stretch>
        </p:blipFill>
        <p:spPr>
          <a:xfrm>
            <a:off x="0" y="-1"/>
            <a:ext cx="12181172" cy="6858000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E854E6E6-3A12-F452-006F-692A05550F33}"/>
              </a:ext>
            </a:extLst>
          </p:cNvPr>
          <p:cNvSpPr txBox="1"/>
          <p:nvPr/>
        </p:nvSpPr>
        <p:spPr>
          <a:xfrm>
            <a:off x="2191694" y="3779900"/>
            <a:ext cx="6603937" cy="1308148"/>
          </a:xfrm>
          <a:prstGeom prst="rect">
            <a:avLst/>
          </a:prstGeom>
          <a:noFill/>
        </p:spPr>
        <p:txBody>
          <a:bodyPr wrap="square" tIns="36000" rtlCol="0" anchor="ctr" anchorCtr="0">
            <a:noAutofit/>
          </a:bodyPr>
          <a:lstStyle>
            <a:defPPr>
              <a:defRPr lang="es-ES"/>
            </a:defPPr>
            <a:lvl1pPr>
              <a:lnSpc>
                <a:spcPts val="1400"/>
              </a:lnSpc>
              <a:defRPr sz="1600">
                <a:solidFill>
                  <a:schemeClr val="bg1"/>
                </a:solidFill>
                <a:latin typeface="Montserrat ExtraBold" pitchFamily="2" charset="0"/>
              </a:defRPr>
            </a:lvl1pPr>
          </a:lstStyle>
          <a:p>
            <a:pPr lvl="0" algn="ctr">
              <a:lnSpc>
                <a:spcPct val="100000"/>
              </a:lnSpc>
              <a:defRPr/>
            </a:pPr>
            <a:r>
              <a:rPr lang="es-ES" sz="1800" spc="56" dirty="0">
                <a:highlight>
                  <a:srgbClr val="FB534A"/>
                </a:highlight>
              </a:rPr>
              <a:t>EMISIÓN SIMULTÁNEA </a:t>
            </a:r>
          </a:p>
          <a:p>
            <a:pPr lvl="0" algn="ctr">
              <a:lnSpc>
                <a:spcPct val="100000"/>
              </a:lnSpc>
              <a:defRPr/>
            </a:pPr>
            <a:r>
              <a:rPr lang="es-ES" sz="1800" spc="56" dirty="0">
                <a:highlight>
                  <a:srgbClr val="FB534A"/>
                </a:highlight>
              </a:rPr>
              <a:t>ANTENA 3 · ATRESPLAYER · LA SEXTA · </a:t>
            </a:r>
          </a:p>
          <a:p>
            <a:pPr lvl="0" algn="ctr">
              <a:lnSpc>
                <a:spcPct val="100000"/>
              </a:lnSpc>
              <a:defRPr/>
            </a:pPr>
            <a:r>
              <a:rPr lang="es-ES" sz="1800" spc="56" dirty="0">
                <a:highlight>
                  <a:srgbClr val="FB534A"/>
                </a:highlight>
              </a:rPr>
              <a:t>· THE_COTILLÓN_CLUB · 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5CF3996E-74A8-F505-80E7-DB0392ED4C9E}"/>
              </a:ext>
            </a:extLst>
          </p:cNvPr>
          <p:cNvSpPr txBox="1"/>
          <p:nvPr/>
        </p:nvSpPr>
        <p:spPr>
          <a:xfrm>
            <a:off x="781755" y="1129761"/>
            <a:ext cx="9502528" cy="29173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00"/>
              </a:lnSpc>
            </a:pPr>
            <a:r>
              <a:rPr lang="es-ES" sz="7200" spc="-150" dirty="0">
                <a:latin typeface="Montserrat Black" pitchFamily="2" charset="0"/>
              </a:rPr>
              <a:t>HAZ QUE TU MARCA FORME PARTE DE ESTE MOMENTO. 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980A4E3C-71A5-3DD4-30E1-80B0ECAE5BA3}"/>
              </a:ext>
            </a:extLst>
          </p:cNvPr>
          <p:cNvSpPr txBox="1"/>
          <p:nvPr/>
        </p:nvSpPr>
        <p:spPr>
          <a:xfrm>
            <a:off x="2404639" y="277885"/>
            <a:ext cx="6256761" cy="664498"/>
          </a:xfrm>
          <a:prstGeom prst="rect">
            <a:avLst/>
          </a:prstGeom>
          <a:solidFill>
            <a:srgbClr val="FB534A"/>
          </a:solidFill>
        </p:spPr>
        <p:txBody>
          <a:bodyPr wrap="square" tIns="36000" rtlCol="0" anchor="ctr" anchorCtr="0">
            <a:noAutofit/>
          </a:bodyPr>
          <a:lstStyle>
            <a:defPPr>
              <a:defRPr lang="es-ES"/>
            </a:defPPr>
            <a:lvl1pPr>
              <a:lnSpc>
                <a:spcPts val="1400"/>
              </a:lnSpc>
              <a:defRPr sz="1600">
                <a:solidFill>
                  <a:schemeClr val="bg1"/>
                </a:solidFill>
                <a:latin typeface="Montserrat ExtraBold" pitchFamily="2" charset="0"/>
              </a:defRPr>
            </a:lvl1pPr>
          </a:lstStyle>
          <a:p>
            <a:pPr algn="ctr"/>
            <a:r>
              <a:rPr lang="es-ES" sz="2000" dirty="0"/>
              <a:t>EL AÑO PASADO HICIMOS HISTORIA. ESTE AÑO QUEREMOS SUPERARLA</a:t>
            </a:r>
            <a:r>
              <a:rPr lang="es-ES" sz="1800" dirty="0"/>
              <a:t>.</a:t>
            </a:r>
          </a:p>
        </p:txBody>
      </p:sp>
      <p:pic>
        <p:nvPicPr>
          <p:cNvPr id="37" name="Imagen 36">
            <a:extLst>
              <a:ext uri="{FF2B5EF4-FFF2-40B4-BE49-F238E27FC236}">
                <a16:creationId xmlns:a16="http://schemas.microsoft.com/office/drawing/2014/main" id="{0BEE9462-EA57-0582-EBF0-1A059D4091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5229" y="5017741"/>
            <a:ext cx="205637" cy="210268"/>
          </a:xfrm>
          <a:prstGeom prst="rect">
            <a:avLst/>
          </a:prstGeom>
        </p:spPr>
      </p:pic>
      <p:pic>
        <p:nvPicPr>
          <p:cNvPr id="39" name="Imagen 38">
            <a:extLst>
              <a:ext uri="{FF2B5EF4-FFF2-40B4-BE49-F238E27FC236}">
                <a16:creationId xmlns:a16="http://schemas.microsoft.com/office/drawing/2014/main" id="{D2EF4F82-01DC-5AB1-8262-8F182F34C1C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107" b="69543" l="9766" r="89844">
                        <a14:foregroundMark x1="29297" y1="30964" x2="29297" y2="30964"/>
                        <a14:foregroundMark x1="29297" y1="30964" x2="29297" y2="30964"/>
                        <a14:foregroundMark x1="66016" y1="23350" x2="66016" y2="23350"/>
                        <a14:foregroundMark x1="66016" y1="23350" x2="66016" y2="23350"/>
                        <a14:foregroundMark x1="53906" y1="61929" x2="53906" y2="61929"/>
                        <a14:foregroundMark x1="53906" y1="61929" x2="53906" y2="61929"/>
                        <a14:foregroundMark x1="50391" y1="58883" x2="50391" y2="58883"/>
                        <a14:foregroundMark x1="50000" y1="69543" x2="50000" y2="69543"/>
                        <a14:foregroundMark x1="50000" y1="69543" x2="50000" y2="69543"/>
                      </a14:backgroundRemoval>
                    </a14:imgEffect>
                  </a14:imgLayer>
                </a14:imgProps>
              </a:ext>
            </a:extLst>
          </a:blip>
          <a:srcRect b="24078"/>
          <a:stretch/>
        </p:blipFill>
        <p:spPr>
          <a:xfrm>
            <a:off x="5018661" y="5000396"/>
            <a:ext cx="418790" cy="244676"/>
          </a:xfrm>
          <a:prstGeom prst="rect">
            <a:avLst/>
          </a:prstGeom>
        </p:spPr>
      </p:pic>
      <p:pic>
        <p:nvPicPr>
          <p:cNvPr id="41" name="Imagen 40">
            <a:extLst>
              <a:ext uri="{FF2B5EF4-FFF2-40B4-BE49-F238E27FC236}">
                <a16:creationId xmlns:a16="http://schemas.microsoft.com/office/drawing/2014/main" id="{1568BE42-A999-98D5-EC03-14C1580EEC3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79911" b="769"/>
          <a:stretch/>
        </p:blipFill>
        <p:spPr>
          <a:xfrm>
            <a:off x="5643760" y="5017271"/>
            <a:ext cx="211470" cy="319178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7C200BD2-513A-AB1E-8D3A-CB97DC80AEE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duotone>
              <a:prstClr val="black"/>
              <a:srgbClr val="FB534A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11191851" y="6330745"/>
            <a:ext cx="743776" cy="29873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63433A1A-0298-9B54-7116-0C17ED9B174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239689">
            <a:off x="5887770" y="5016336"/>
            <a:ext cx="219982" cy="219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1688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B06A03-735D-21FA-804B-2B836B86C7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A8BE979A-8C24-D828-C6AB-A862EE2DF86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  <a:lum bright="70000" contrast="-70000"/>
          </a:blip>
          <a:stretch>
            <a:fillRect/>
          </a:stretch>
        </p:blipFill>
        <p:spPr>
          <a:xfrm>
            <a:off x="0" y="-1"/>
            <a:ext cx="12181172" cy="6858000"/>
          </a:xfrm>
          <a:prstGeom prst="rect">
            <a:avLst/>
          </a:prstGeom>
        </p:spPr>
      </p:pic>
      <p:sp>
        <p:nvSpPr>
          <p:cNvPr id="13" name="Rectángulo 12">
            <a:extLst>
              <a:ext uri="{FF2B5EF4-FFF2-40B4-BE49-F238E27FC236}">
                <a16:creationId xmlns:a16="http://schemas.microsoft.com/office/drawing/2014/main" id="{27B1DBD5-2345-0AC4-2D5F-DC9C7EF53E3F}"/>
              </a:ext>
            </a:extLst>
          </p:cNvPr>
          <p:cNvSpPr/>
          <p:nvPr/>
        </p:nvSpPr>
        <p:spPr>
          <a:xfrm>
            <a:off x="510541" y="807720"/>
            <a:ext cx="5585460" cy="324183"/>
          </a:xfrm>
          <a:prstGeom prst="rect">
            <a:avLst/>
          </a:prstGeom>
          <a:solidFill>
            <a:srgbClr val="FB534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7" name="Medio marco 26">
            <a:extLst>
              <a:ext uri="{FF2B5EF4-FFF2-40B4-BE49-F238E27FC236}">
                <a16:creationId xmlns:a16="http://schemas.microsoft.com/office/drawing/2014/main" id="{1FBAAB9F-94D1-06C2-D845-D28EDD423498}"/>
              </a:ext>
            </a:extLst>
          </p:cNvPr>
          <p:cNvSpPr/>
          <p:nvPr/>
        </p:nvSpPr>
        <p:spPr>
          <a:xfrm rot="8100000">
            <a:off x="4599591" y="5745169"/>
            <a:ext cx="622422" cy="595694"/>
          </a:xfrm>
          <a:prstGeom prst="halfFrame">
            <a:avLst>
              <a:gd name="adj1" fmla="val 33333"/>
              <a:gd name="adj2" fmla="val 30877"/>
            </a:avLst>
          </a:prstGeom>
          <a:solidFill>
            <a:srgbClr val="FB534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AF4D7C0C-0445-3487-2652-6766782635BA}"/>
              </a:ext>
            </a:extLst>
          </p:cNvPr>
          <p:cNvSpPr txBox="1"/>
          <p:nvPr/>
        </p:nvSpPr>
        <p:spPr>
          <a:xfrm>
            <a:off x="2399463" y="870370"/>
            <a:ext cx="3696537" cy="214830"/>
          </a:xfrm>
          <a:prstGeom prst="rect">
            <a:avLst/>
          </a:prstGeom>
          <a:noFill/>
        </p:spPr>
        <p:txBody>
          <a:bodyPr wrap="square" tIns="36000" rtlCol="0" anchor="ctr" anchorCtr="0">
            <a:noAutofit/>
          </a:bodyPr>
          <a:lstStyle>
            <a:defPPr>
              <a:defRPr lang="es-ES"/>
            </a:defPPr>
            <a:lvl1pPr>
              <a:lnSpc>
                <a:spcPts val="1400"/>
              </a:lnSpc>
              <a:defRPr sz="1600">
                <a:solidFill>
                  <a:schemeClr val="bg1"/>
                </a:solidFill>
                <a:latin typeface="Montserrat ExtraBold" pitchFamily="2" charset="0"/>
              </a:defRPr>
            </a:lvl1pPr>
          </a:lstStyle>
          <a:p>
            <a:r>
              <a:rPr lang="es-ES" sz="1050" dirty="0"/>
              <a:t>Y ESTE AÑO, REPETIMOS COBERTURA SOCIAL!!</a:t>
            </a:r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FD31A31F-D415-3E7E-63B3-8A985E9491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4892" y="2111486"/>
            <a:ext cx="11307108" cy="869228"/>
          </a:xfrm>
          <a:prstGeom prst="rect">
            <a:avLst/>
          </a:prstGeom>
          <a:noFill/>
        </p:spPr>
        <p:txBody>
          <a:bodyPr wrap="square" tIns="36000" rtlCol="0" anchor="ctr" anchorCtr="0">
            <a:noAutofit/>
          </a:bodyPr>
          <a:lstStyle/>
          <a:p>
            <a:r>
              <a:rPr lang="es-ES" altLang="es-ES" sz="1400" dirty="0">
                <a:latin typeface="Montserrat ExtraBold" pitchFamily="2" charset="0"/>
              </a:rPr>
              <a:t>Se rumorea que “</a:t>
            </a:r>
            <a:r>
              <a:rPr lang="es-ES" altLang="es-ES" sz="1400" dirty="0" err="1">
                <a:latin typeface="Montserrat ExtraBold" pitchFamily="2" charset="0"/>
              </a:rPr>
              <a:t>The_Cotillón_Club</a:t>
            </a:r>
            <a:r>
              <a:rPr lang="es-ES" altLang="es-ES" sz="1400" dirty="0">
                <a:latin typeface="Montserrat ExtraBold" pitchFamily="2" charset="0"/>
              </a:rPr>
              <a:t>” decide quién presenta las campanadas.</a:t>
            </a:r>
          </a:p>
          <a:p>
            <a:r>
              <a:rPr lang="es-ES" altLang="es-ES" sz="1400" dirty="0">
                <a:latin typeface="Montserrat ExtraBold" pitchFamily="2" charset="0"/>
              </a:rPr>
              <a:t>Son como los del “Club de la lucha” pero con matasuegras, antifaz y redes sociales.</a:t>
            </a:r>
          </a:p>
          <a:p>
            <a:r>
              <a:rPr lang="es-ES" altLang="es-ES" sz="1400" dirty="0">
                <a:latin typeface="Montserrat ExtraBold" pitchFamily="2" charset="0"/>
              </a:rPr>
              <a:t>Llevan desde el 1 de enero de 2026 pensando en el 31... así que prepárate para un cotillón social sin precedentes.</a:t>
            </a:r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515D97A9-03C8-0DB2-D241-5BDE484B28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59817" y="3737400"/>
            <a:ext cx="253707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altLang="es-ES" sz="1200" dirty="0">
                <a:latin typeface="Montserrat" pitchFamily="2" charset="0"/>
              </a:rPr>
              <a:t>Formado por los equipos sociales de </a:t>
            </a:r>
            <a:r>
              <a:rPr lang="es-ES" altLang="es-ES" sz="1200" b="1" dirty="0">
                <a:solidFill>
                  <a:schemeClr val="bg1"/>
                </a:solidFill>
                <a:highlight>
                  <a:srgbClr val="FB534A"/>
                </a:highlight>
                <a:latin typeface="Montserrat Black" panose="00000A00000000000000" pitchFamily="50" charset="0"/>
                <a:cs typeface="Times New Roman" panose="02020603050405020304" pitchFamily="18" charset="0"/>
              </a:rPr>
              <a:t>ANTENA3 y de ACT2ALITY,</a:t>
            </a:r>
            <a:r>
              <a:rPr lang="es-ES" altLang="es-ES" sz="1200" dirty="0">
                <a:latin typeface="Montserrat" pitchFamily="2" charset="0"/>
              </a:rPr>
              <a:t> desde el “TCC” contaremos todo lo que pase antes, durante y después del evento social del año con un auténtico cotillón de </a:t>
            </a:r>
            <a:r>
              <a:rPr lang="es-ES" altLang="es-ES" sz="1200" b="1" dirty="0">
                <a:solidFill>
                  <a:schemeClr val="bg1"/>
                </a:solidFill>
                <a:highlight>
                  <a:srgbClr val="FB534A"/>
                </a:highlight>
                <a:latin typeface="Montserrat Black" panose="00000A00000000000000" pitchFamily="50" charset="0"/>
                <a:cs typeface="Times New Roman" panose="02020603050405020304" pitchFamily="18" charset="0"/>
              </a:rPr>
              <a:t>REELS, STORIES, LIVES, POST… </a:t>
            </a:r>
            <a:endParaRPr lang="es-ES" altLang="es-ES" b="1" dirty="0">
              <a:solidFill>
                <a:schemeClr val="bg1"/>
              </a:solidFill>
              <a:highlight>
                <a:srgbClr val="FB534A"/>
              </a:highlight>
              <a:latin typeface="Montserrat Black" panose="00000A00000000000000" pitchFamily="50" charset="0"/>
              <a:cs typeface="Times New Roman" panose="02020603050405020304" pitchFamily="18" charset="0"/>
            </a:endParaRPr>
          </a:p>
        </p:txBody>
      </p:sp>
      <p:sp>
        <p:nvSpPr>
          <p:cNvPr id="35" name="CuadroTexto 34">
            <a:extLst>
              <a:ext uri="{FF2B5EF4-FFF2-40B4-BE49-F238E27FC236}">
                <a16:creationId xmlns:a16="http://schemas.microsoft.com/office/drawing/2014/main" id="{BA37EFE9-8EB9-88C3-0099-15BFC9051EA0}"/>
              </a:ext>
            </a:extLst>
          </p:cNvPr>
          <p:cNvSpPr txBox="1"/>
          <p:nvPr/>
        </p:nvSpPr>
        <p:spPr>
          <a:xfrm>
            <a:off x="2324295" y="1210588"/>
            <a:ext cx="1111647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es-ES" sz="4000" spc="-150" dirty="0">
                <a:latin typeface="Montserrat Black" pitchFamily="2" charset="0"/>
              </a:rPr>
              <a:t>#THE_COTILLÓN_CLUB</a:t>
            </a:r>
          </a:p>
        </p:txBody>
      </p:sp>
      <p:sp>
        <p:nvSpPr>
          <p:cNvPr id="37" name="Rectangle 8">
            <a:extLst>
              <a:ext uri="{FF2B5EF4-FFF2-40B4-BE49-F238E27FC236}">
                <a16:creationId xmlns:a16="http://schemas.microsoft.com/office/drawing/2014/main" id="{E1C1C77B-5409-1A07-919B-E241B1AEE8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4205" y="3737400"/>
            <a:ext cx="2389932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altLang="es-ES" sz="1200" dirty="0">
                <a:latin typeface="Montserrat" pitchFamily="2" charset="0"/>
              </a:rPr>
              <a:t>Y este club, sobre todo es especialista en </a:t>
            </a:r>
            <a:r>
              <a:rPr lang="es-ES" altLang="es-ES" sz="1200" b="1" dirty="0">
                <a:solidFill>
                  <a:schemeClr val="bg1"/>
                </a:solidFill>
                <a:highlight>
                  <a:srgbClr val="FB534A"/>
                </a:highlight>
                <a:latin typeface="Montserrat Black" panose="00000A00000000000000" pitchFamily="50" charset="0"/>
                <a:cs typeface="Times New Roman" panose="02020603050405020304" pitchFamily="18" charset="0"/>
              </a:rPr>
              <a:t>conectar cada uno de los productos publicitarios de TV y DIGITAL con redes, </a:t>
            </a:r>
            <a:r>
              <a:rPr lang="es-ES" altLang="es-ES" sz="1200" dirty="0">
                <a:latin typeface="Montserrat" pitchFamily="2" charset="0"/>
              </a:rPr>
              <a:t>generando conversación;  trasladando tu mensaje de forma fresca, divertida y natural.</a:t>
            </a:r>
          </a:p>
        </p:txBody>
      </p:sp>
      <p:sp>
        <p:nvSpPr>
          <p:cNvPr id="2" name="Rectangle 8">
            <a:extLst>
              <a:ext uri="{FF2B5EF4-FFF2-40B4-BE49-F238E27FC236}">
                <a16:creationId xmlns:a16="http://schemas.microsoft.com/office/drawing/2014/main" id="{7C93AB90-FB63-710C-E38E-7F9324562B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3239" y="3737400"/>
            <a:ext cx="206052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altLang="es-ES" sz="1200" dirty="0">
                <a:latin typeface="Montserrat" pitchFamily="2" charset="0"/>
              </a:rPr>
              <a:t>Nuestro Hub Social Navideño! Este club no tiene espíritu navideño, es el alma de la navidad. Un grupo editorial con </a:t>
            </a:r>
            <a:r>
              <a:rPr lang="es-ES" altLang="es-ES" sz="1200" b="1" dirty="0">
                <a:solidFill>
                  <a:schemeClr val="bg1"/>
                </a:solidFill>
                <a:highlight>
                  <a:srgbClr val="FB534A"/>
                </a:highlight>
                <a:latin typeface="Montserrat Black" panose="00000A00000000000000" pitchFamily="50" charset="0"/>
                <a:cs typeface="Times New Roman" panose="02020603050405020304" pitchFamily="18" charset="0"/>
              </a:rPr>
              <a:t>el mejor contenido orgánico social de la última noche del año. </a:t>
            </a: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9076FA87-D70B-2741-2D40-D6F2205C3574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50482" y="5599923"/>
            <a:ext cx="324666" cy="326017"/>
          </a:xfrm>
          <a:prstGeom prst="rect">
            <a:avLst/>
          </a:prstGeom>
        </p:spPr>
      </p:pic>
      <p:sp>
        <p:nvSpPr>
          <p:cNvPr id="18" name="Rectangle 8">
            <a:extLst>
              <a:ext uri="{FF2B5EF4-FFF2-40B4-BE49-F238E27FC236}">
                <a16:creationId xmlns:a16="http://schemas.microsoft.com/office/drawing/2014/main" id="{0CA06A13-0A62-E2EA-AA23-531AF98EF4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7817" y="5552293"/>
            <a:ext cx="85762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altLang="es-ES" dirty="0">
                <a:latin typeface="Montserrat Black" pitchFamily="2" charset="0"/>
              </a:rPr>
              <a:t>7,5M</a:t>
            </a:r>
          </a:p>
        </p:txBody>
      </p:sp>
      <p:sp>
        <p:nvSpPr>
          <p:cNvPr id="21" name="Rectangle 8">
            <a:extLst>
              <a:ext uri="{FF2B5EF4-FFF2-40B4-BE49-F238E27FC236}">
                <a16:creationId xmlns:a16="http://schemas.microsoft.com/office/drawing/2014/main" id="{DA715E7A-917E-5E47-829C-98060616AF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20388" y="5869052"/>
            <a:ext cx="8750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altLang="es-ES" dirty="0">
                <a:latin typeface="Montserrat Black" pitchFamily="2" charset="0"/>
              </a:rPr>
              <a:t>3,7M</a:t>
            </a:r>
          </a:p>
        </p:txBody>
      </p:sp>
      <p:sp>
        <p:nvSpPr>
          <p:cNvPr id="28" name="Medio marco 27">
            <a:extLst>
              <a:ext uri="{FF2B5EF4-FFF2-40B4-BE49-F238E27FC236}">
                <a16:creationId xmlns:a16="http://schemas.microsoft.com/office/drawing/2014/main" id="{53663E62-EB90-F978-EA04-C444BBA07717}"/>
              </a:ext>
            </a:extLst>
          </p:cNvPr>
          <p:cNvSpPr/>
          <p:nvPr/>
        </p:nvSpPr>
        <p:spPr>
          <a:xfrm rot="8100000">
            <a:off x="4138664" y="5702303"/>
            <a:ext cx="117130" cy="120984"/>
          </a:xfrm>
          <a:prstGeom prst="halfFrame">
            <a:avLst/>
          </a:prstGeom>
          <a:solidFill>
            <a:srgbClr val="FB534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29" name="Medio marco 28">
            <a:extLst>
              <a:ext uri="{FF2B5EF4-FFF2-40B4-BE49-F238E27FC236}">
                <a16:creationId xmlns:a16="http://schemas.microsoft.com/office/drawing/2014/main" id="{1D8AE94B-D17D-4FA0-BBC1-D0E83D58786F}"/>
              </a:ext>
            </a:extLst>
          </p:cNvPr>
          <p:cNvSpPr/>
          <p:nvPr/>
        </p:nvSpPr>
        <p:spPr>
          <a:xfrm rot="8100000">
            <a:off x="4138664" y="5981884"/>
            <a:ext cx="117130" cy="120984"/>
          </a:xfrm>
          <a:prstGeom prst="halfFrame">
            <a:avLst/>
          </a:prstGeom>
          <a:solidFill>
            <a:srgbClr val="FB534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pic>
        <p:nvPicPr>
          <p:cNvPr id="55" name="Imagen 54">
            <a:extLst>
              <a:ext uri="{FF2B5EF4-FFF2-40B4-BE49-F238E27FC236}">
                <a16:creationId xmlns:a16="http://schemas.microsoft.com/office/drawing/2014/main" id="{0662B006-94A9-B8F5-A18B-3BE70CB437B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duotone>
              <a:prstClr val="black"/>
              <a:srgbClr val="FB534A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11191851" y="6330745"/>
            <a:ext cx="743776" cy="298730"/>
          </a:xfrm>
          <a:prstGeom prst="rect">
            <a:avLst/>
          </a:prstGeom>
        </p:spPr>
      </p:pic>
      <p:pic>
        <p:nvPicPr>
          <p:cNvPr id="40" name="Imagen 39" descr="Imagen con el fondo eliminado">
            <a:extLst>
              <a:ext uri="{FF2B5EF4-FFF2-40B4-BE49-F238E27FC236}">
                <a16:creationId xmlns:a16="http://schemas.microsoft.com/office/drawing/2014/main" id="{9FD24C80-B8C7-D03C-E41D-F9B50AFA1BD8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b="27223"/>
          <a:stretch>
            <a:fillRect/>
          </a:stretch>
        </p:blipFill>
        <p:spPr>
          <a:xfrm>
            <a:off x="3770037" y="5915714"/>
            <a:ext cx="467780" cy="261456"/>
          </a:xfrm>
          <a:prstGeom prst="rect">
            <a:avLst/>
          </a:prstGeom>
        </p:spPr>
      </p:pic>
      <p:sp>
        <p:nvSpPr>
          <p:cNvPr id="42" name="CuadroTexto 41">
            <a:extLst>
              <a:ext uri="{FF2B5EF4-FFF2-40B4-BE49-F238E27FC236}">
                <a16:creationId xmlns:a16="http://schemas.microsoft.com/office/drawing/2014/main" id="{8AD50BF7-7C97-EAE3-DB42-FE8496ABD346}"/>
              </a:ext>
            </a:extLst>
          </p:cNvPr>
          <p:cNvSpPr txBox="1"/>
          <p:nvPr/>
        </p:nvSpPr>
        <p:spPr>
          <a:xfrm>
            <a:off x="879080" y="3091069"/>
            <a:ext cx="23879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chemeClr val="bg1"/>
                </a:solidFill>
                <a:highlight>
                  <a:srgbClr val="FB534A"/>
                </a:highlight>
                <a:latin typeface="Montserrat Black" panose="00000A00000000000000" pitchFamily="50" charset="0"/>
                <a:cs typeface="Times New Roman" panose="02020603050405020304" pitchFamily="18" charset="0"/>
              </a:rPr>
              <a:t>COTILLÓN DE REDES!!!</a:t>
            </a:r>
          </a:p>
        </p:txBody>
      </p:sp>
      <p:sp>
        <p:nvSpPr>
          <p:cNvPr id="43" name="CuadroTexto 42">
            <a:extLst>
              <a:ext uri="{FF2B5EF4-FFF2-40B4-BE49-F238E27FC236}">
                <a16:creationId xmlns:a16="http://schemas.microsoft.com/office/drawing/2014/main" id="{F9872384-D8D6-5CCA-2FF7-F74E0EDD6DCA}"/>
              </a:ext>
            </a:extLst>
          </p:cNvPr>
          <p:cNvSpPr txBox="1"/>
          <p:nvPr/>
        </p:nvSpPr>
        <p:spPr>
          <a:xfrm>
            <a:off x="3768949" y="3091069"/>
            <a:ext cx="27080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chemeClr val="bg1"/>
                </a:solidFill>
                <a:highlight>
                  <a:srgbClr val="FB534A"/>
                </a:highlight>
                <a:latin typeface="Montserrat Black" panose="00000A00000000000000" pitchFamily="50" charset="0"/>
                <a:cs typeface="Times New Roman" panose="02020603050405020304" pitchFamily="18" charset="0"/>
              </a:rPr>
              <a:t>CONTENIDO ÚNICO </a:t>
            </a:r>
          </a:p>
          <a:p>
            <a:r>
              <a:rPr lang="es-ES" b="1" dirty="0">
                <a:solidFill>
                  <a:schemeClr val="bg1"/>
                </a:solidFill>
                <a:highlight>
                  <a:srgbClr val="FB534A"/>
                </a:highlight>
                <a:latin typeface="Montserrat Black" panose="00000A00000000000000" pitchFamily="50" charset="0"/>
                <a:cs typeface="Times New Roman" panose="02020603050405020304" pitchFamily="18" charset="0"/>
              </a:rPr>
              <a:t>Y ORIGINAL</a:t>
            </a:r>
          </a:p>
        </p:txBody>
      </p:sp>
      <p:sp>
        <p:nvSpPr>
          <p:cNvPr id="44" name="CuadroTexto 43">
            <a:extLst>
              <a:ext uri="{FF2B5EF4-FFF2-40B4-BE49-F238E27FC236}">
                <a16:creationId xmlns:a16="http://schemas.microsoft.com/office/drawing/2014/main" id="{5B19017C-ED1A-F21B-00F2-8449867FFAD1}"/>
              </a:ext>
            </a:extLst>
          </p:cNvPr>
          <p:cNvSpPr txBox="1"/>
          <p:nvPr/>
        </p:nvSpPr>
        <p:spPr>
          <a:xfrm>
            <a:off x="6854205" y="3091069"/>
            <a:ext cx="23879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chemeClr val="bg1"/>
                </a:solidFill>
                <a:highlight>
                  <a:srgbClr val="FB534A"/>
                </a:highlight>
                <a:latin typeface="Montserrat Black" panose="00000A00000000000000" pitchFamily="50" charset="0"/>
                <a:cs typeface="Times New Roman" panose="02020603050405020304" pitchFamily="18" charset="0"/>
              </a:rPr>
              <a:t>SON LA #CONVERSACIÓN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AE707DEA-1705-F8F5-D96A-C925095CB082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/>
          <a:stretch>
            <a:fillRect/>
          </a:stretch>
        </p:blipFill>
        <p:spPr>
          <a:xfrm>
            <a:off x="3888501" y="6221766"/>
            <a:ext cx="248627" cy="248627"/>
          </a:xfrm>
          <a:prstGeom prst="ellipse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D4A56A2-BA2B-B9D3-5A82-6B20A13D98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20388" y="6158812"/>
            <a:ext cx="8750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altLang="es-ES" dirty="0">
                <a:latin typeface="Montserrat Black" pitchFamily="2" charset="0"/>
              </a:rPr>
              <a:t>2,5M</a:t>
            </a:r>
          </a:p>
        </p:txBody>
      </p:sp>
      <p:sp>
        <p:nvSpPr>
          <p:cNvPr id="10" name="Medio marco 9">
            <a:extLst>
              <a:ext uri="{FF2B5EF4-FFF2-40B4-BE49-F238E27FC236}">
                <a16:creationId xmlns:a16="http://schemas.microsoft.com/office/drawing/2014/main" id="{14243143-27A5-1FBC-65CC-C86FDCEE134C}"/>
              </a:ext>
            </a:extLst>
          </p:cNvPr>
          <p:cNvSpPr/>
          <p:nvPr/>
        </p:nvSpPr>
        <p:spPr>
          <a:xfrm rot="8100000">
            <a:off x="4138664" y="6271644"/>
            <a:ext cx="117130" cy="120984"/>
          </a:xfrm>
          <a:prstGeom prst="halfFrame">
            <a:avLst/>
          </a:prstGeom>
          <a:solidFill>
            <a:srgbClr val="FB534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23" name="Rectangle 8">
            <a:extLst>
              <a:ext uri="{FF2B5EF4-FFF2-40B4-BE49-F238E27FC236}">
                <a16:creationId xmlns:a16="http://schemas.microsoft.com/office/drawing/2014/main" id="{610E3325-80F4-7923-FCF5-6261F8ED79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99531" y="5704792"/>
            <a:ext cx="129059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altLang="es-ES" sz="3200" dirty="0">
                <a:latin typeface="Montserrat Black" pitchFamily="2" charset="0"/>
              </a:rPr>
              <a:t>+14M</a:t>
            </a:r>
          </a:p>
        </p:txBody>
      </p:sp>
      <p:sp>
        <p:nvSpPr>
          <p:cNvPr id="33" name="Rectangle 8">
            <a:extLst>
              <a:ext uri="{FF2B5EF4-FFF2-40B4-BE49-F238E27FC236}">
                <a16:creationId xmlns:a16="http://schemas.microsoft.com/office/drawing/2014/main" id="{3C7C199C-A176-CE53-2A55-EFE5007D5B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24116" y="6110908"/>
            <a:ext cx="1186186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altLang="es-ES" sz="800" dirty="0">
                <a:latin typeface="Montserrat Black" pitchFamily="2" charset="0"/>
              </a:rPr>
              <a:t>SEGUIDORES</a:t>
            </a:r>
          </a:p>
        </p:txBody>
      </p:sp>
      <p:pic>
        <p:nvPicPr>
          <p:cNvPr id="12" name="Imagen 11" descr="Imagen con el fondo eliminado">
            <a:extLst>
              <a:ext uri="{FF2B5EF4-FFF2-40B4-BE49-F238E27FC236}">
                <a16:creationId xmlns:a16="http://schemas.microsoft.com/office/drawing/2014/main" id="{524D49FF-6893-6286-FC51-7B4D642B708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0804132">
            <a:off x="5251952" y="5445554"/>
            <a:ext cx="553457" cy="311213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96A067FF-D827-CE05-4519-3007128605C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239689">
            <a:off x="763527" y="533068"/>
            <a:ext cx="1503433" cy="1503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3158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E80725-2188-4C94-F6B3-84F9EE6864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Imagen 37">
            <a:extLst>
              <a:ext uri="{FF2B5EF4-FFF2-40B4-BE49-F238E27FC236}">
                <a16:creationId xmlns:a16="http://schemas.microsoft.com/office/drawing/2014/main" id="{0B9A942C-B12F-04B5-8CCE-560B0F5A3A6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  <a:lum bright="70000" contrast="-70000"/>
          </a:blip>
          <a:stretch>
            <a:fillRect/>
          </a:stretch>
        </p:blipFill>
        <p:spPr>
          <a:xfrm>
            <a:off x="0" y="-1"/>
            <a:ext cx="12181172" cy="6858000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71CCF65A-6AAE-0EA7-E795-5C0C241C09C9}"/>
              </a:ext>
            </a:extLst>
          </p:cNvPr>
          <p:cNvSpPr txBox="1"/>
          <p:nvPr/>
        </p:nvSpPr>
        <p:spPr>
          <a:xfrm>
            <a:off x="3436174" y="1367172"/>
            <a:ext cx="44054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s-ES" sz="1400" spc="600" dirty="0">
                <a:solidFill>
                  <a:schemeClr val="bg1"/>
                </a:solidFill>
                <a:highlight>
                  <a:srgbClr val="FB534A"/>
                </a:highlight>
                <a:latin typeface="Montserrat Light" pitchFamily="2" charset="0"/>
              </a:rPr>
              <a:t>·</a:t>
            </a:r>
            <a:r>
              <a:rPr lang="es-ES" sz="1400" spc="600" dirty="0">
                <a:solidFill>
                  <a:schemeClr val="bg1"/>
                </a:solidFill>
                <a:highlight>
                  <a:srgbClr val="FB534A"/>
                </a:highlight>
                <a:latin typeface="Montserrat Black" pitchFamily="2" charset="0"/>
              </a:rPr>
              <a:t>ATRESMEDIA</a:t>
            </a:r>
            <a:r>
              <a:rPr lang="es-ES" sz="1400" spc="600" dirty="0">
                <a:solidFill>
                  <a:schemeClr val="bg1"/>
                </a:solidFill>
                <a:highlight>
                  <a:srgbClr val="FB534A"/>
                </a:highlight>
                <a:latin typeface="Montserrat" pitchFamily="2" charset="0"/>
              </a:rPr>
              <a:t>PUBLICIDAD·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C16C7967-B3C4-5CD8-D9F8-68228D5D4613}"/>
              </a:ext>
            </a:extLst>
          </p:cNvPr>
          <p:cNvSpPr txBox="1"/>
          <p:nvPr/>
        </p:nvSpPr>
        <p:spPr>
          <a:xfrm>
            <a:off x="3278803" y="1510649"/>
            <a:ext cx="453297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s-ES" sz="4400" spc="-300" dirty="0">
                <a:latin typeface="Montserrat Black" pitchFamily="2" charset="0"/>
              </a:rPr>
              <a:t>CAMPANADAS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FE863F83-C3BC-CC84-8E5A-3FFE98193988}"/>
              </a:ext>
            </a:extLst>
          </p:cNvPr>
          <p:cNvSpPr txBox="1"/>
          <p:nvPr/>
        </p:nvSpPr>
        <p:spPr>
          <a:xfrm>
            <a:off x="1193442" y="2336861"/>
            <a:ext cx="9502528" cy="15323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00"/>
              </a:lnSpc>
            </a:pPr>
            <a:r>
              <a:rPr lang="es-ES" sz="7200" spc="-150" dirty="0">
                <a:latin typeface="Montserrat Black" pitchFamily="2" charset="0"/>
              </a:rPr>
              <a:t>UN PRODUCTO</a:t>
            </a:r>
          </a:p>
          <a:p>
            <a:pPr algn="ctr">
              <a:lnSpc>
                <a:spcPts val="5400"/>
              </a:lnSpc>
            </a:pPr>
            <a:r>
              <a:rPr lang="es-ES" sz="7200" i="1" spc="-150" dirty="0">
                <a:latin typeface="Montserrat Black" pitchFamily="2" charset="0"/>
              </a:rPr>
              <a:t>TOTAL VIDEO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7AF9FBFC-19C1-D3F8-25B3-D05F176BBE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31800" y="3715707"/>
            <a:ext cx="205637" cy="210268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99A50940-2D2F-FD8D-F16A-FCAC4C883DF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107" b="69543" l="9766" r="89844">
                        <a14:foregroundMark x1="29297" y1="30964" x2="29297" y2="30964"/>
                        <a14:foregroundMark x1="29297" y1="30964" x2="29297" y2="30964"/>
                        <a14:foregroundMark x1="66016" y1="23350" x2="66016" y2="23350"/>
                        <a14:foregroundMark x1="66016" y1="23350" x2="66016" y2="23350"/>
                        <a14:foregroundMark x1="53906" y1="61929" x2="53906" y2="61929"/>
                        <a14:foregroundMark x1="53906" y1="61929" x2="53906" y2="61929"/>
                        <a14:foregroundMark x1="50391" y1="58883" x2="50391" y2="58883"/>
                        <a14:foregroundMark x1="50000" y1="69543" x2="50000" y2="69543"/>
                        <a14:foregroundMark x1="50000" y1="69543" x2="50000" y2="69543"/>
                      </a14:backgroundRemoval>
                    </a14:imgEffect>
                  </a14:imgLayer>
                </a14:imgProps>
              </a:ext>
            </a:extLst>
          </a:blip>
          <a:srcRect b="24078"/>
          <a:stretch/>
        </p:blipFill>
        <p:spPr>
          <a:xfrm>
            <a:off x="5345232" y="3698362"/>
            <a:ext cx="418790" cy="244676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F2799EC8-E77A-BE59-4450-2DAB865EB500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79911" b="769"/>
          <a:stretch/>
        </p:blipFill>
        <p:spPr>
          <a:xfrm>
            <a:off x="5970331" y="3715237"/>
            <a:ext cx="211470" cy="319178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B45BD7A6-C3F9-5FBE-BD2A-33DAAF99250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duotone>
              <a:prstClr val="black"/>
              <a:srgbClr val="FB534A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11191851" y="6330745"/>
            <a:ext cx="743776" cy="298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90892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3E6E1CB-0165-BAC0-32AC-9C674346E8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Imagen 43">
            <a:extLst>
              <a:ext uri="{FF2B5EF4-FFF2-40B4-BE49-F238E27FC236}">
                <a16:creationId xmlns:a16="http://schemas.microsoft.com/office/drawing/2014/main" id="{0CB56808-F490-875F-53D3-20C7196D5A9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  <a:lum bright="70000" contrast="-70000"/>
          </a:blip>
          <a:stretch>
            <a:fillRect/>
          </a:stretch>
        </p:blipFill>
        <p:spPr>
          <a:xfrm>
            <a:off x="0" y="-1"/>
            <a:ext cx="12181172" cy="6858000"/>
          </a:xfrm>
          <a:prstGeom prst="rect">
            <a:avLst/>
          </a:prstGeom>
        </p:spPr>
      </p:pic>
      <p:sp>
        <p:nvSpPr>
          <p:cNvPr id="54" name="CuadroTexto 53">
            <a:extLst>
              <a:ext uri="{FF2B5EF4-FFF2-40B4-BE49-F238E27FC236}">
                <a16:creationId xmlns:a16="http://schemas.microsoft.com/office/drawing/2014/main" id="{224A5155-D460-6344-3A9F-8F1AE0B47A0D}"/>
              </a:ext>
            </a:extLst>
          </p:cNvPr>
          <p:cNvSpPr txBox="1"/>
          <p:nvPr/>
        </p:nvSpPr>
        <p:spPr>
          <a:xfrm>
            <a:off x="3721854" y="9173842"/>
            <a:ext cx="31062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800" dirty="0">
                <a:solidFill>
                  <a:schemeClr val="bg1"/>
                </a:solidFill>
                <a:latin typeface="Montserrat Light" pitchFamily="2" charset="0"/>
              </a:rPr>
              <a:t>FUENTE: KANTAR MEDIA. PYB. 31 DICIEMBRE-1 DE ENERO.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74D62F41-74ED-CED1-C791-B0B578789D73}"/>
              </a:ext>
            </a:extLst>
          </p:cNvPr>
          <p:cNvSpPr txBox="1"/>
          <p:nvPr/>
        </p:nvSpPr>
        <p:spPr>
          <a:xfrm>
            <a:off x="859040" y="795197"/>
            <a:ext cx="4932159" cy="14235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5000"/>
              </a:lnSpc>
            </a:pPr>
            <a:r>
              <a:rPr lang="es-ES" sz="6600" spc="-150" dirty="0">
                <a:latin typeface="Montserrat Black" pitchFamily="2" charset="0"/>
              </a:rPr>
              <a:t>AD BREAKS.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176C4212-581C-BD4C-7B3D-83FDF2DE38EA}"/>
              </a:ext>
            </a:extLst>
          </p:cNvPr>
          <p:cNvSpPr txBox="1"/>
          <p:nvPr/>
        </p:nvSpPr>
        <p:spPr>
          <a:xfrm>
            <a:off x="847292" y="533898"/>
            <a:ext cx="2033977" cy="55994"/>
          </a:xfrm>
          <a:prstGeom prst="rect">
            <a:avLst/>
          </a:prstGeom>
          <a:solidFill>
            <a:srgbClr val="009999"/>
          </a:solidFill>
        </p:spPr>
        <p:txBody>
          <a:bodyPr wrap="square" tIns="36000" rtlCol="0" anchor="ctr" anchorCtr="0">
            <a:noAutofit/>
          </a:bodyPr>
          <a:lstStyle/>
          <a:p>
            <a:pPr>
              <a:lnSpc>
                <a:spcPts val="1400"/>
              </a:lnSpc>
            </a:pPr>
            <a:r>
              <a:rPr lang="es-ES" altLang="es-ES" dirty="0">
                <a:latin typeface="Montserrat ExtraBold" pitchFamily="2" charset="0"/>
              </a:rPr>
              <a:t>TOTAL VIDEO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4B016394-FE46-1C41-03AA-C7A49E68EA09}"/>
              </a:ext>
            </a:extLst>
          </p:cNvPr>
          <p:cNvSpPr txBox="1"/>
          <p:nvPr/>
        </p:nvSpPr>
        <p:spPr>
          <a:xfrm>
            <a:off x="879080" y="2080428"/>
            <a:ext cx="67332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>
                <a:solidFill>
                  <a:schemeClr val="bg1"/>
                </a:solidFill>
                <a:highlight>
                  <a:srgbClr val="008080"/>
                </a:highlight>
                <a:latin typeface="Montserrat Black" panose="00000A00000000000000" pitchFamily="50" charset="0"/>
                <a:cs typeface="Times New Roman" panose="02020603050405020304" pitchFamily="18" charset="0"/>
              </a:rPr>
              <a:t>DIRECTO TV LINEAL Y ATRESPLAYER + EXTENSIÓN DIGITAL</a:t>
            </a:r>
            <a:r>
              <a:rPr lang="es-ES" sz="900" dirty="0">
                <a:solidFill>
                  <a:schemeClr val="bg1"/>
                </a:solidFill>
                <a:highlight>
                  <a:srgbClr val="008080"/>
                </a:highlight>
                <a:latin typeface="Montserrat Black" panose="00000A00000000000000" pitchFamily="2" charset="0"/>
              </a:rPr>
              <a:t>. 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8CDAEBA5-E64E-1709-3C22-194712E0A378}"/>
              </a:ext>
            </a:extLst>
          </p:cNvPr>
          <p:cNvSpPr txBox="1"/>
          <p:nvPr/>
        </p:nvSpPr>
        <p:spPr>
          <a:xfrm>
            <a:off x="879080" y="2317967"/>
            <a:ext cx="459938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000" dirty="0">
                <a:latin typeface="Montserrat Black" pitchFamily="2" charset="0"/>
              </a:rPr>
              <a:t>#ANENA3 #ATRESPLAYER #LASEXTA</a:t>
            </a:r>
            <a:endParaRPr kumimoji="0" lang="es-ES" sz="1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Montserrat Black" pitchFamily="2" charset="0"/>
            </a:endParaRP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EB083FC9-801F-2265-AF2B-256340EB6DC8}"/>
              </a:ext>
            </a:extLst>
          </p:cNvPr>
          <p:cNvSpPr txBox="1"/>
          <p:nvPr/>
        </p:nvSpPr>
        <p:spPr>
          <a:xfrm>
            <a:off x="2975092" y="533786"/>
            <a:ext cx="2506489" cy="51348"/>
          </a:xfrm>
          <a:prstGeom prst="rect">
            <a:avLst/>
          </a:prstGeom>
          <a:solidFill>
            <a:srgbClr val="009999"/>
          </a:solidFill>
        </p:spPr>
        <p:txBody>
          <a:bodyPr wrap="square" tIns="36000" rtlCol="0" anchor="ctr" anchorCtr="0">
            <a:noAutofit/>
          </a:bodyPr>
          <a:lstStyle/>
          <a:p>
            <a:pPr>
              <a:lnSpc>
                <a:spcPts val="1400"/>
              </a:lnSpc>
            </a:pPr>
            <a:r>
              <a:rPr lang="es-ES" altLang="es-ES" dirty="0">
                <a:latin typeface="Montserrat ExtraBold" pitchFamily="2" charset="0"/>
              </a:rPr>
              <a:t>#SIMULCAST</a:t>
            </a:r>
          </a:p>
        </p:txBody>
      </p:sp>
      <p:sp>
        <p:nvSpPr>
          <p:cNvPr id="74" name="CuadroTexto 73">
            <a:extLst>
              <a:ext uri="{FF2B5EF4-FFF2-40B4-BE49-F238E27FC236}">
                <a16:creationId xmlns:a16="http://schemas.microsoft.com/office/drawing/2014/main" id="{2BF6DDD5-4FBC-D4B8-0527-2F7FD40729EE}"/>
              </a:ext>
            </a:extLst>
          </p:cNvPr>
          <p:cNvSpPr txBox="1"/>
          <p:nvPr/>
        </p:nvSpPr>
        <p:spPr>
          <a:xfrm>
            <a:off x="9215584" y="97174"/>
            <a:ext cx="297952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s-ES" sz="1600" b="1" dirty="0">
                <a:latin typeface="Montserrat Black" panose="00000A00000000000000" pitchFamily="50" charset="0"/>
                <a:cs typeface="Times New Roman" panose="02020603050405020304" pitchFamily="18" charset="0"/>
              </a:rPr>
              <a:t>PRODUCTO INDIVISIBLE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7FDDFBAB-6929-9D66-29BA-55CFCFC09E91}"/>
              </a:ext>
            </a:extLst>
          </p:cNvPr>
          <p:cNvSpPr txBox="1"/>
          <p:nvPr/>
        </p:nvSpPr>
        <p:spPr>
          <a:xfrm>
            <a:off x="879080" y="3554761"/>
            <a:ext cx="5844262" cy="246220"/>
          </a:xfrm>
          <a:prstGeom prst="rect">
            <a:avLst/>
          </a:prstGeom>
          <a:noFill/>
        </p:spPr>
        <p:txBody>
          <a:bodyPr wrap="square" tIns="36000" rtlCol="0" anchor="ctr" anchorCtr="0">
            <a:noAutofit/>
          </a:bodyPr>
          <a:lstStyle/>
          <a:p>
            <a:pPr>
              <a:lnSpc>
                <a:spcPts val="1500"/>
              </a:lnSpc>
            </a:pPr>
            <a:r>
              <a:rPr lang="es-ES" sz="3600" dirty="0">
                <a:solidFill>
                  <a:schemeClr val="bg1"/>
                </a:solidFill>
                <a:highlight>
                  <a:srgbClr val="FB534A"/>
                </a:highlight>
                <a:latin typeface="Montserrat Black" pitchFamily="2" charset="0"/>
              </a:rPr>
              <a:t>2 TOP IMPACTO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D88F0BFE-BFDC-4614-6B4B-EFE6898FB1B3}"/>
              </a:ext>
            </a:extLst>
          </p:cNvPr>
          <p:cNvSpPr txBox="1"/>
          <p:nvPr/>
        </p:nvSpPr>
        <p:spPr>
          <a:xfrm>
            <a:off x="879080" y="3737299"/>
            <a:ext cx="4711982" cy="712805"/>
          </a:xfrm>
          <a:prstGeom prst="rect">
            <a:avLst/>
          </a:prstGeom>
          <a:noFill/>
        </p:spPr>
        <p:txBody>
          <a:bodyPr wrap="square" tIns="36000" rtlCol="0" anchor="ctr" anchorCtr="0">
            <a:noAutofit/>
          </a:bodyPr>
          <a:lstStyle/>
          <a:p>
            <a:pPr>
              <a:lnSpc>
                <a:spcPts val="2200"/>
              </a:lnSpc>
            </a:pPr>
            <a:r>
              <a:rPr lang="es-ES" sz="2000" b="1" dirty="0">
                <a:solidFill>
                  <a:schemeClr val="bg1"/>
                </a:solidFill>
                <a:highlight>
                  <a:srgbClr val="008080"/>
                </a:highlight>
                <a:latin typeface="Montserrat Black" panose="00000A00000000000000" pitchFamily="50" charset="0"/>
                <a:cs typeface="Times New Roman" panose="02020603050405020304" pitchFamily="18" charset="0"/>
              </a:rPr>
              <a:t>4 POSICIONES CADA UNO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1422B131-359B-E5CB-1B47-12933D92D829}"/>
              </a:ext>
            </a:extLst>
          </p:cNvPr>
          <p:cNvSpPr txBox="1"/>
          <p:nvPr/>
        </p:nvSpPr>
        <p:spPr>
          <a:xfrm>
            <a:off x="879080" y="4718484"/>
            <a:ext cx="3449733" cy="364647"/>
          </a:xfrm>
          <a:prstGeom prst="rect">
            <a:avLst/>
          </a:prstGeom>
          <a:noFill/>
        </p:spPr>
        <p:txBody>
          <a:bodyPr wrap="square" tIns="36000" rtlCol="0" anchor="ctr" anchorCtr="0">
            <a:spAutoFit/>
          </a:bodyPr>
          <a:lstStyle>
            <a:defPPr>
              <a:defRPr lang="es-ES"/>
            </a:defPPr>
            <a:lvl1pPr>
              <a:lnSpc>
                <a:spcPts val="2200"/>
              </a:lnSpc>
              <a:defRPr sz="2000" b="1">
                <a:solidFill>
                  <a:schemeClr val="bg1"/>
                </a:solidFill>
                <a:highlight>
                  <a:srgbClr val="008080"/>
                </a:highlight>
                <a:latin typeface="Montserrat Black" panose="00000A00000000000000" pitchFamily="50" charset="0"/>
                <a:cs typeface="Times New Roman" panose="02020603050405020304" pitchFamily="18" charset="0"/>
              </a:defRPr>
            </a:lvl1pPr>
          </a:lstStyle>
          <a:p>
            <a:r>
              <a:rPr lang="es-ES" dirty="0"/>
              <a:t>PRIMER ADBREAK’27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55C846B2-23C1-F16E-15F7-114D6D79CFA2}"/>
              </a:ext>
            </a:extLst>
          </p:cNvPr>
          <p:cNvSpPr txBox="1"/>
          <p:nvPr/>
        </p:nvSpPr>
        <p:spPr>
          <a:xfrm>
            <a:off x="879080" y="4366168"/>
            <a:ext cx="3766108" cy="364647"/>
          </a:xfrm>
          <a:prstGeom prst="rect">
            <a:avLst/>
          </a:prstGeom>
          <a:noFill/>
        </p:spPr>
        <p:txBody>
          <a:bodyPr wrap="square" tIns="36000" rtlCol="0" anchor="ctr" anchorCtr="0">
            <a:spAutoFit/>
          </a:bodyPr>
          <a:lstStyle/>
          <a:p>
            <a:pPr>
              <a:lnSpc>
                <a:spcPts val="2200"/>
              </a:lnSpc>
            </a:pPr>
            <a:r>
              <a:rPr lang="es-ES" sz="2000" b="1" dirty="0">
                <a:solidFill>
                  <a:schemeClr val="bg1"/>
                </a:solidFill>
                <a:highlight>
                  <a:srgbClr val="008080"/>
                </a:highlight>
                <a:latin typeface="Montserrat Black" panose="00000A00000000000000" pitchFamily="50" charset="0"/>
                <a:cs typeface="Times New Roman" panose="02020603050405020304" pitchFamily="18" charset="0"/>
              </a:rPr>
              <a:t>ÚLTIMO ADBREAK’26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1B97010B-ADCE-C2C9-C847-4BF14A89CEE4}"/>
              </a:ext>
            </a:extLst>
          </p:cNvPr>
          <p:cNvSpPr txBox="1"/>
          <p:nvPr/>
        </p:nvSpPr>
        <p:spPr>
          <a:xfrm>
            <a:off x="5427893" y="3475149"/>
            <a:ext cx="61522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0" b="1" dirty="0">
                <a:latin typeface="Montserrat Black" panose="00000A00000000000000" pitchFamily="50" charset="0"/>
                <a:cs typeface="Times New Roman" panose="02020603050405020304" pitchFamily="18" charset="0"/>
              </a:rPr>
              <a:t>+</a:t>
            </a:r>
            <a:endParaRPr lang="es-ES" sz="4000" dirty="0">
              <a:latin typeface="Montserrat Black" panose="00000A00000000000000" pitchFamily="2" charset="0"/>
            </a:endParaRP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B74FC307-D90F-159F-AAE3-ED246BEE1F71}"/>
              </a:ext>
            </a:extLst>
          </p:cNvPr>
          <p:cNvSpPr txBox="1"/>
          <p:nvPr/>
        </p:nvSpPr>
        <p:spPr>
          <a:xfrm>
            <a:off x="6715720" y="3365683"/>
            <a:ext cx="6867210" cy="712805"/>
          </a:xfrm>
          <a:prstGeom prst="rect">
            <a:avLst/>
          </a:prstGeom>
          <a:noFill/>
        </p:spPr>
        <p:txBody>
          <a:bodyPr wrap="square" tIns="36000" rtlCol="0" anchor="ctr" anchorCtr="0">
            <a:noAutofit/>
          </a:bodyPr>
          <a:lstStyle/>
          <a:p>
            <a:pPr>
              <a:lnSpc>
                <a:spcPts val="1500"/>
              </a:lnSpc>
            </a:pPr>
            <a:r>
              <a:rPr lang="es-ES" sz="3600" dirty="0">
                <a:solidFill>
                  <a:schemeClr val="bg1"/>
                </a:solidFill>
                <a:highlight>
                  <a:srgbClr val="FB534A"/>
                </a:highlight>
                <a:latin typeface="Montserrat Black" pitchFamily="2" charset="0"/>
              </a:rPr>
              <a:t>PREROLL EXCLUSIVO</a:t>
            </a:r>
          </a:p>
        </p:txBody>
      </p:sp>
      <p:sp>
        <p:nvSpPr>
          <p:cNvPr id="26" name="Medio marco 25">
            <a:extLst>
              <a:ext uri="{FF2B5EF4-FFF2-40B4-BE49-F238E27FC236}">
                <a16:creationId xmlns:a16="http://schemas.microsoft.com/office/drawing/2014/main" id="{F8DA2C1E-C83A-1B2F-48E1-33B6151BDAC6}"/>
              </a:ext>
            </a:extLst>
          </p:cNvPr>
          <p:cNvSpPr/>
          <p:nvPr/>
        </p:nvSpPr>
        <p:spPr>
          <a:xfrm rot="8100000">
            <a:off x="6805386" y="4916713"/>
            <a:ext cx="570208" cy="588973"/>
          </a:xfrm>
          <a:prstGeom prst="halfFrame">
            <a:avLst/>
          </a:prstGeom>
          <a:solidFill>
            <a:srgbClr val="FB534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913DB1E9-7DAC-520B-8040-48B596C36DE5}"/>
              </a:ext>
            </a:extLst>
          </p:cNvPr>
          <p:cNvSpPr txBox="1"/>
          <p:nvPr/>
        </p:nvSpPr>
        <p:spPr>
          <a:xfrm>
            <a:off x="7622474" y="4848029"/>
            <a:ext cx="3313512" cy="364647"/>
          </a:xfrm>
          <a:prstGeom prst="rect">
            <a:avLst/>
          </a:prstGeom>
          <a:noFill/>
        </p:spPr>
        <p:txBody>
          <a:bodyPr wrap="square" tIns="36000" rtlCol="0" anchor="ctr" anchorCtr="0">
            <a:spAutoFit/>
          </a:bodyPr>
          <a:lstStyle/>
          <a:p>
            <a:pPr>
              <a:lnSpc>
                <a:spcPts val="2200"/>
              </a:lnSpc>
            </a:pPr>
            <a:r>
              <a:rPr lang="es-ES" sz="2000" dirty="0">
                <a:solidFill>
                  <a:schemeClr val="bg1"/>
                </a:solidFill>
                <a:highlight>
                  <a:srgbClr val="FB534A"/>
                </a:highlight>
                <a:latin typeface="Montserrat Black" pitchFamily="2" charset="0"/>
              </a:rPr>
              <a:t>1. </a:t>
            </a:r>
            <a:r>
              <a:rPr lang="es-ES" sz="2000" dirty="0">
                <a:solidFill>
                  <a:schemeClr val="bg1"/>
                </a:solidFill>
                <a:highlight>
                  <a:srgbClr val="008080"/>
                </a:highlight>
                <a:latin typeface="Montserrat Black" pitchFamily="2" charset="0"/>
              </a:rPr>
              <a:t>CONEXIÓN HBBTV</a:t>
            </a:r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ACBEDD46-9784-BB87-A162-CB0424336CBA}"/>
              </a:ext>
            </a:extLst>
          </p:cNvPr>
          <p:cNvSpPr txBox="1"/>
          <p:nvPr/>
        </p:nvSpPr>
        <p:spPr>
          <a:xfrm>
            <a:off x="6741827" y="3955873"/>
            <a:ext cx="3743776" cy="728849"/>
          </a:xfrm>
          <a:prstGeom prst="rect">
            <a:avLst/>
          </a:prstGeom>
          <a:noFill/>
        </p:spPr>
        <p:txBody>
          <a:bodyPr wrap="square" tIns="36000" rtlCol="0" anchor="ctr" anchorCtr="0">
            <a:spAutoFit/>
          </a:bodyPr>
          <a:lstStyle/>
          <a:p>
            <a:r>
              <a:rPr lang="es-ES" sz="1400" dirty="0">
                <a:solidFill>
                  <a:schemeClr val="bg1"/>
                </a:solidFill>
                <a:highlight>
                  <a:srgbClr val="008080"/>
                </a:highlight>
                <a:latin typeface="Montserrat Black" pitchFamily="2" charset="0"/>
              </a:rPr>
              <a:t>TODO EL INVENTARIO DE NUESTROS SITES EN EXCLUSIVA PARA ESTOS 8 ANUNCIANTES DURANTE 48 HORAS.</a:t>
            </a:r>
          </a:p>
        </p:txBody>
      </p:sp>
      <p:sp>
        <p:nvSpPr>
          <p:cNvPr id="33" name="CuadroTexto 32">
            <a:extLst>
              <a:ext uri="{FF2B5EF4-FFF2-40B4-BE49-F238E27FC236}">
                <a16:creationId xmlns:a16="http://schemas.microsoft.com/office/drawing/2014/main" id="{355EB8B3-CD43-8E48-5239-A4B4F9AB7E4B}"/>
              </a:ext>
            </a:extLst>
          </p:cNvPr>
          <p:cNvSpPr txBox="1"/>
          <p:nvPr/>
        </p:nvSpPr>
        <p:spPr>
          <a:xfrm>
            <a:off x="7622474" y="5246786"/>
            <a:ext cx="4109039" cy="351181"/>
          </a:xfrm>
          <a:prstGeom prst="rect">
            <a:avLst/>
          </a:prstGeom>
          <a:noFill/>
        </p:spPr>
        <p:txBody>
          <a:bodyPr wrap="square" tIns="36000" rtlCol="0" anchor="ctr" anchorCtr="0">
            <a:spAutoFit/>
          </a:bodyPr>
          <a:lstStyle/>
          <a:p>
            <a:pPr>
              <a:lnSpc>
                <a:spcPts val="2200"/>
              </a:lnSpc>
            </a:pPr>
            <a:r>
              <a:rPr lang="es-ES" dirty="0">
                <a:solidFill>
                  <a:schemeClr val="bg1"/>
                </a:solidFill>
                <a:highlight>
                  <a:srgbClr val="FB534A"/>
                </a:highlight>
                <a:latin typeface="Montserrat Black" pitchFamily="2" charset="0"/>
              </a:rPr>
              <a:t>2. </a:t>
            </a:r>
            <a:r>
              <a:rPr lang="es-ES" dirty="0">
                <a:solidFill>
                  <a:schemeClr val="bg1"/>
                </a:solidFill>
                <a:highlight>
                  <a:srgbClr val="008080"/>
                </a:highlight>
                <a:latin typeface="Montserrat Black" pitchFamily="2" charset="0"/>
              </a:rPr>
              <a:t>ANTENA3.COM Y SEXTA.COM</a:t>
            </a:r>
          </a:p>
        </p:txBody>
      </p:sp>
      <p:sp>
        <p:nvSpPr>
          <p:cNvPr id="35" name="CuadroTexto 34">
            <a:extLst>
              <a:ext uri="{FF2B5EF4-FFF2-40B4-BE49-F238E27FC236}">
                <a16:creationId xmlns:a16="http://schemas.microsoft.com/office/drawing/2014/main" id="{D706F071-9B66-310D-FCE8-41E03E2775E8}"/>
              </a:ext>
            </a:extLst>
          </p:cNvPr>
          <p:cNvSpPr txBox="1"/>
          <p:nvPr/>
        </p:nvSpPr>
        <p:spPr>
          <a:xfrm>
            <a:off x="6715720" y="2885922"/>
            <a:ext cx="45926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chemeClr val="bg1"/>
                </a:solidFill>
                <a:highlight>
                  <a:srgbClr val="FB534A"/>
                </a:highlight>
                <a:latin typeface="Montserrat Black" panose="00000A00000000000000" pitchFamily="50" charset="0"/>
                <a:cs typeface="Times New Roman" panose="02020603050405020304" pitchFamily="18" charset="0"/>
              </a:rPr>
              <a:t>+</a:t>
            </a:r>
            <a:r>
              <a:rPr lang="es-ES" sz="1400" b="1" dirty="0">
                <a:solidFill>
                  <a:schemeClr val="bg1"/>
                </a:solidFill>
                <a:highlight>
                  <a:srgbClr val="FB534A"/>
                </a:highlight>
                <a:latin typeface="Montserrat Black" panose="00000A00000000000000" pitchFamily="50" charset="0"/>
                <a:cs typeface="Times New Roman" panose="02020603050405020304" pitchFamily="18" charset="0"/>
              </a:rPr>
              <a:t> EXTENSIÓN DIGITAL HBBTV Y WEB</a:t>
            </a:r>
            <a:r>
              <a:rPr lang="es-ES" sz="900" dirty="0">
                <a:solidFill>
                  <a:schemeClr val="bg1"/>
                </a:solidFill>
                <a:highlight>
                  <a:srgbClr val="FB534A"/>
                </a:highlight>
                <a:latin typeface="Montserrat Black" panose="00000A00000000000000" pitchFamily="2" charset="0"/>
              </a:rPr>
              <a:t>. </a:t>
            </a:r>
          </a:p>
        </p:txBody>
      </p:sp>
      <p:sp>
        <p:nvSpPr>
          <p:cNvPr id="40" name="CuadroTexto 39">
            <a:extLst>
              <a:ext uri="{FF2B5EF4-FFF2-40B4-BE49-F238E27FC236}">
                <a16:creationId xmlns:a16="http://schemas.microsoft.com/office/drawing/2014/main" id="{98720241-6AFE-E1B1-BA3E-1419DCDFE68D}"/>
              </a:ext>
            </a:extLst>
          </p:cNvPr>
          <p:cNvSpPr txBox="1"/>
          <p:nvPr/>
        </p:nvSpPr>
        <p:spPr>
          <a:xfrm>
            <a:off x="879080" y="2801560"/>
            <a:ext cx="45926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>
                <a:solidFill>
                  <a:schemeClr val="bg1"/>
                </a:solidFill>
                <a:highlight>
                  <a:srgbClr val="FB534A"/>
                </a:highlight>
                <a:latin typeface="Montserrat Black" panose="00000A00000000000000" pitchFamily="50" charset="0"/>
                <a:cs typeface="Times New Roman" panose="02020603050405020304" pitchFamily="18" charset="0"/>
              </a:rPr>
              <a:t>TELEVISIÓN LINEAL</a:t>
            </a:r>
            <a:endParaRPr lang="es-ES" sz="1400" dirty="0">
              <a:solidFill>
                <a:schemeClr val="bg1"/>
              </a:solidFill>
              <a:highlight>
                <a:srgbClr val="FB534A"/>
              </a:highlight>
              <a:latin typeface="Montserrat Black" panose="00000A00000000000000" pitchFamily="2" charset="0"/>
            </a:endParaRPr>
          </a:p>
        </p:txBody>
      </p:sp>
      <p:pic>
        <p:nvPicPr>
          <p:cNvPr id="43" name="Imagen 42">
            <a:extLst>
              <a:ext uri="{FF2B5EF4-FFF2-40B4-BE49-F238E27FC236}">
                <a16:creationId xmlns:a16="http://schemas.microsoft.com/office/drawing/2014/main" id="{5DCB0EC6-F0AB-8C70-6FE7-0C5AC3AF97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9327" y="357803"/>
            <a:ext cx="205637" cy="210268"/>
          </a:xfrm>
          <a:prstGeom prst="rect">
            <a:avLst/>
          </a:prstGeom>
        </p:spPr>
      </p:pic>
      <p:pic>
        <p:nvPicPr>
          <p:cNvPr id="46" name="Imagen 45">
            <a:extLst>
              <a:ext uri="{FF2B5EF4-FFF2-40B4-BE49-F238E27FC236}">
                <a16:creationId xmlns:a16="http://schemas.microsoft.com/office/drawing/2014/main" id="{F17E85E5-8AA2-AF88-BFD3-832CD6EEFD3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107" b="69543" l="9766" r="89844">
                        <a14:foregroundMark x1="29297" y1="30964" x2="29297" y2="30964"/>
                        <a14:foregroundMark x1="29297" y1="30964" x2="29297" y2="30964"/>
                        <a14:foregroundMark x1="66016" y1="23350" x2="66016" y2="23350"/>
                        <a14:foregroundMark x1="66016" y1="23350" x2="66016" y2="23350"/>
                        <a14:foregroundMark x1="53906" y1="61929" x2="53906" y2="61929"/>
                        <a14:foregroundMark x1="53906" y1="61929" x2="53906" y2="61929"/>
                        <a14:foregroundMark x1="50391" y1="58883" x2="50391" y2="58883"/>
                        <a14:foregroundMark x1="50000" y1="69543" x2="50000" y2="69543"/>
                        <a14:foregroundMark x1="50000" y1="69543" x2="50000" y2="69543"/>
                      </a14:backgroundRemoval>
                    </a14:imgEffect>
                  </a14:imgLayer>
                </a14:imgProps>
              </a:ext>
            </a:extLst>
          </a:blip>
          <a:srcRect b="24078"/>
          <a:stretch/>
        </p:blipFill>
        <p:spPr>
          <a:xfrm>
            <a:off x="4682759" y="340458"/>
            <a:ext cx="418790" cy="244676"/>
          </a:xfrm>
          <a:prstGeom prst="rect">
            <a:avLst/>
          </a:prstGeom>
        </p:spPr>
      </p:pic>
      <p:pic>
        <p:nvPicPr>
          <p:cNvPr id="48" name="Imagen 47">
            <a:extLst>
              <a:ext uri="{FF2B5EF4-FFF2-40B4-BE49-F238E27FC236}">
                <a16:creationId xmlns:a16="http://schemas.microsoft.com/office/drawing/2014/main" id="{8A94F0C9-72B0-D507-9121-9C0FB900832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79911" b="769"/>
          <a:stretch/>
        </p:blipFill>
        <p:spPr>
          <a:xfrm>
            <a:off x="5307858" y="357333"/>
            <a:ext cx="211470" cy="319178"/>
          </a:xfrm>
          <a:prstGeom prst="rect">
            <a:avLst/>
          </a:prstGeom>
        </p:spPr>
      </p:pic>
      <p:pic>
        <p:nvPicPr>
          <p:cNvPr id="45" name="Imagen 44">
            <a:extLst>
              <a:ext uri="{FF2B5EF4-FFF2-40B4-BE49-F238E27FC236}">
                <a16:creationId xmlns:a16="http://schemas.microsoft.com/office/drawing/2014/main" id="{44255C53-6285-4B82-C615-1AD9580A082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duotone>
              <a:prstClr val="black"/>
              <a:srgbClr val="FB534A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11191851" y="6330745"/>
            <a:ext cx="743776" cy="298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59235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61EA8B-6819-1731-BEEB-095C5F20DB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Imagen 60">
            <a:extLst>
              <a:ext uri="{FF2B5EF4-FFF2-40B4-BE49-F238E27FC236}">
                <a16:creationId xmlns:a16="http://schemas.microsoft.com/office/drawing/2014/main" id="{F7B8CE02-7FBD-9FA6-E075-2D180E40B6D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  <a:lum bright="70000" contrast="-70000"/>
          </a:blip>
          <a:stretch>
            <a:fillRect/>
          </a:stretch>
        </p:blipFill>
        <p:spPr>
          <a:xfrm>
            <a:off x="0" y="-1"/>
            <a:ext cx="12181172" cy="6858000"/>
          </a:xfrm>
          <a:prstGeom prst="rect">
            <a:avLst/>
          </a:prstGeom>
        </p:spPr>
      </p:pic>
      <p:sp>
        <p:nvSpPr>
          <p:cNvPr id="35" name="CuadroTexto 34">
            <a:extLst>
              <a:ext uri="{FF2B5EF4-FFF2-40B4-BE49-F238E27FC236}">
                <a16:creationId xmlns:a16="http://schemas.microsoft.com/office/drawing/2014/main" id="{989327A3-7EAA-15A8-6DE8-F0B0A993A22E}"/>
              </a:ext>
            </a:extLst>
          </p:cNvPr>
          <p:cNvSpPr txBox="1"/>
          <p:nvPr/>
        </p:nvSpPr>
        <p:spPr>
          <a:xfrm>
            <a:off x="828401" y="953388"/>
            <a:ext cx="6007767" cy="7246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4400"/>
              </a:lnSpc>
            </a:pPr>
            <a:r>
              <a:rPr lang="es-ES" sz="6600" spc="-150" dirty="0">
                <a:latin typeface="Montserrat Black" pitchFamily="2" charset="0"/>
              </a:rPr>
              <a:t>MENCIONES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31C696AD-273A-75CB-8FE8-110E348816CF}"/>
              </a:ext>
            </a:extLst>
          </p:cNvPr>
          <p:cNvSpPr txBox="1"/>
          <p:nvPr/>
        </p:nvSpPr>
        <p:spPr>
          <a:xfrm>
            <a:off x="888882" y="1739968"/>
            <a:ext cx="60603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>
                <a:solidFill>
                  <a:schemeClr val="bg1"/>
                </a:solidFill>
                <a:highlight>
                  <a:srgbClr val="FB534A"/>
                </a:highlight>
                <a:latin typeface="Montserrat Black" panose="00000A00000000000000" pitchFamily="50" charset="0"/>
                <a:cs typeface="Times New Roman" panose="02020603050405020304" pitchFamily="18" charset="0"/>
              </a:rPr>
              <a:t>DIRECTO TV LINEAL Y ATRESPLAYER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8E2F51A8-3791-2481-9735-382DDB274E58}"/>
              </a:ext>
            </a:extLst>
          </p:cNvPr>
          <p:cNvSpPr txBox="1"/>
          <p:nvPr/>
        </p:nvSpPr>
        <p:spPr>
          <a:xfrm>
            <a:off x="882193" y="1973564"/>
            <a:ext cx="285160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000" dirty="0">
                <a:latin typeface="Montserrat Black" pitchFamily="2" charset="0"/>
              </a:rPr>
              <a:t>#ANTENA3 #ATRESPLAYER #LASEXTA</a:t>
            </a:r>
            <a:endParaRPr kumimoji="0" lang="es-ES" sz="1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Montserrat Black" pitchFamily="2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268A9E3C-B60B-9597-8D78-092E6396D741}"/>
              </a:ext>
            </a:extLst>
          </p:cNvPr>
          <p:cNvSpPr txBox="1"/>
          <p:nvPr/>
        </p:nvSpPr>
        <p:spPr>
          <a:xfrm>
            <a:off x="847292" y="533898"/>
            <a:ext cx="2033977" cy="55994"/>
          </a:xfrm>
          <a:prstGeom prst="rect">
            <a:avLst/>
          </a:prstGeom>
          <a:solidFill>
            <a:srgbClr val="009999"/>
          </a:solidFill>
        </p:spPr>
        <p:txBody>
          <a:bodyPr wrap="square" tIns="36000" rtlCol="0" anchor="ctr" anchorCtr="0">
            <a:noAutofit/>
          </a:bodyPr>
          <a:lstStyle/>
          <a:p>
            <a:pPr>
              <a:lnSpc>
                <a:spcPts val="1400"/>
              </a:lnSpc>
            </a:pPr>
            <a:r>
              <a:rPr lang="es-ES" altLang="es-ES" dirty="0">
                <a:latin typeface="Montserrat ExtraBold" pitchFamily="2" charset="0"/>
              </a:rPr>
              <a:t>TOTAL VIDEO</a:t>
            </a:r>
          </a:p>
        </p:txBody>
      </p:sp>
      <p:sp>
        <p:nvSpPr>
          <p:cNvPr id="34" name="CuadroTexto 33">
            <a:extLst>
              <a:ext uri="{FF2B5EF4-FFF2-40B4-BE49-F238E27FC236}">
                <a16:creationId xmlns:a16="http://schemas.microsoft.com/office/drawing/2014/main" id="{32AF1D02-D8A4-69EB-7321-7F8B0FA14A32}"/>
              </a:ext>
            </a:extLst>
          </p:cNvPr>
          <p:cNvSpPr txBox="1"/>
          <p:nvPr/>
        </p:nvSpPr>
        <p:spPr>
          <a:xfrm>
            <a:off x="890213" y="2193076"/>
            <a:ext cx="4310308" cy="805728"/>
          </a:xfrm>
          <a:prstGeom prst="rect">
            <a:avLst/>
          </a:prstGeom>
          <a:noFill/>
        </p:spPr>
        <p:txBody>
          <a:bodyPr wrap="square" tIns="36000" rtlCol="0" anchor="ctr" anchorCtr="0">
            <a:noAutofit/>
          </a:bodyPr>
          <a:lstStyle/>
          <a:p>
            <a:pPr>
              <a:lnSpc>
                <a:spcPts val="2300"/>
              </a:lnSpc>
            </a:pPr>
            <a:r>
              <a:rPr lang="es-ES" sz="2400" dirty="0">
                <a:latin typeface="Montserrat Black" pitchFamily="2" charset="0"/>
              </a:rPr>
              <a:t>MAXIMA EMOCIÓN, MAXIMA NOTORIEDAD</a:t>
            </a:r>
          </a:p>
        </p:txBody>
      </p:sp>
      <p:sp>
        <p:nvSpPr>
          <p:cNvPr id="37" name="CuadroTexto 36">
            <a:extLst>
              <a:ext uri="{FF2B5EF4-FFF2-40B4-BE49-F238E27FC236}">
                <a16:creationId xmlns:a16="http://schemas.microsoft.com/office/drawing/2014/main" id="{944B8371-E03B-84CE-0D5E-005E2CE8E03F}"/>
              </a:ext>
            </a:extLst>
          </p:cNvPr>
          <p:cNvSpPr txBox="1"/>
          <p:nvPr/>
        </p:nvSpPr>
        <p:spPr>
          <a:xfrm>
            <a:off x="726464" y="3426001"/>
            <a:ext cx="501661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b="1" dirty="0">
                <a:solidFill>
                  <a:schemeClr val="bg1"/>
                </a:solidFill>
                <a:highlight>
                  <a:srgbClr val="008080"/>
                </a:highlight>
                <a:latin typeface="Montserrat Black" panose="00000A00000000000000" pitchFamily="50" charset="0"/>
                <a:cs typeface="Times New Roman" panose="02020603050405020304" pitchFamily="18" charset="0"/>
              </a:rPr>
              <a:t>MENCIÓN 45”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200" dirty="0">
                <a:solidFill>
                  <a:schemeClr val="bg1"/>
                </a:solidFill>
                <a:highlight>
                  <a:srgbClr val="FF7C80"/>
                </a:highlight>
                <a:latin typeface="Montserrat Black" pitchFamily="2" charset="0"/>
              </a:rPr>
              <a:t>JUSTO ANTES</a:t>
            </a:r>
            <a:r>
              <a:rPr lang="es-ES" sz="1200" dirty="0">
                <a:solidFill>
                  <a:schemeClr val="bg1"/>
                </a:solidFill>
                <a:latin typeface="Montserrat Black" pitchFamily="2" charset="0"/>
              </a:rPr>
              <a:t> </a:t>
            </a:r>
            <a:r>
              <a:rPr lang="es-ES" sz="1200" dirty="0">
                <a:latin typeface="Montserrat Black" pitchFamily="2" charset="0"/>
              </a:rPr>
              <a:t>DEL INICIO DEL PROGRAMA DE CAMPANADAS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200" dirty="0">
              <a:latin typeface="Montserrat Black" pitchFamily="2" charset="0"/>
            </a:endParaRPr>
          </a:p>
          <a:p>
            <a:pPr>
              <a:defRPr/>
            </a:pPr>
            <a:r>
              <a:rPr lang="es-ES" b="1" dirty="0">
                <a:solidFill>
                  <a:schemeClr val="bg1"/>
                </a:solidFill>
                <a:highlight>
                  <a:srgbClr val="008080"/>
                </a:highlight>
                <a:latin typeface="Montserrat Black" panose="00000A00000000000000" pitchFamily="50" charset="0"/>
                <a:cs typeface="Times New Roman" panose="02020603050405020304" pitchFamily="18" charset="0"/>
              </a:rPr>
              <a:t>2 MENCIONES 45”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200" dirty="0">
                <a:solidFill>
                  <a:schemeClr val="bg1"/>
                </a:solidFill>
                <a:highlight>
                  <a:srgbClr val="FF7C80"/>
                </a:highlight>
                <a:latin typeface="Montserrat Black" pitchFamily="2" charset="0"/>
              </a:rPr>
              <a:t>DURANTE</a:t>
            </a:r>
            <a:r>
              <a:rPr lang="es-ES" sz="1200" dirty="0">
                <a:latin typeface="Montserrat Black" pitchFamily="2" charset="0"/>
              </a:rPr>
              <a:t> EL PROGRAMA ANTES DE LAS 24H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200" dirty="0">
              <a:latin typeface="Montserrat Black" pitchFamily="2" charset="0"/>
            </a:endParaRPr>
          </a:p>
          <a:p>
            <a:pPr marR="0" lvl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s-ES" b="1" dirty="0">
                <a:solidFill>
                  <a:schemeClr val="bg1"/>
                </a:solidFill>
                <a:highlight>
                  <a:srgbClr val="008080"/>
                </a:highlight>
                <a:latin typeface="Montserrat Black" panose="00000A00000000000000" pitchFamily="50" charset="0"/>
                <a:cs typeface="Times New Roman" panose="02020603050405020304" pitchFamily="18" charset="0"/>
              </a:rPr>
              <a:t>MENCIÓN PREMIUM 60”</a:t>
            </a:r>
          </a:p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s-ES" sz="1200" dirty="0">
                <a:latin typeface="Montserrat Black" pitchFamily="2" charset="0"/>
              </a:rPr>
              <a:t>ANTES DE LAS CAMPANDAS</a:t>
            </a:r>
          </a:p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s-ES" sz="1200" dirty="0">
              <a:latin typeface="Montserrat Black" pitchFamily="2" charset="0"/>
            </a:endParaRPr>
          </a:p>
          <a:p>
            <a:pPr indent="0">
              <a:buFontTx/>
              <a:buNone/>
              <a:defRPr/>
            </a:pPr>
            <a:r>
              <a:rPr lang="es-ES" b="1" dirty="0">
                <a:solidFill>
                  <a:schemeClr val="bg1"/>
                </a:solidFill>
                <a:highlight>
                  <a:srgbClr val="008080"/>
                </a:highlight>
                <a:latin typeface="Montserrat Black" panose="00000A00000000000000" pitchFamily="50" charset="0"/>
                <a:cs typeface="Times New Roman" panose="02020603050405020304" pitchFamily="18" charset="0"/>
              </a:rPr>
              <a:t>BRINDIS 10”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200" dirty="0">
                <a:solidFill>
                  <a:schemeClr val="bg1"/>
                </a:solidFill>
                <a:highlight>
                  <a:srgbClr val="FF7C80"/>
                </a:highlight>
                <a:latin typeface="Montserrat Black" pitchFamily="2" charset="0"/>
              </a:rPr>
              <a:t>DESPUÉS</a:t>
            </a:r>
            <a:r>
              <a:rPr lang="es-ES" sz="1200" dirty="0">
                <a:latin typeface="Montserrat Black" pitchFamily="2" charset="0"/>
              </a:rPr>
              <a:t> DE LAS 12 CAMPANADAS</a:t>
            </a:r>
          </a:p>
        </p:txBody>
      </p:sp>
      <p:sp>
        <p:nvSpPr>
          <p:cNvPr id="38" name="CuadroTexto 37">
            <a:extLst>
              <a:ext uri="{FF2B5EF4-FFF2-40B4-BE49-F238E27FC236}">
                <a16:creationId xmlns:a16="http://schemas.microsoft.com/office/drawing/2014/main" id="{CAEFE30D-3AFE-5BED-44CA-2E6BF4AF2D08}"/>
              </a:ext>
            </a:extLst>
          </p:cNvPr>
          <p:cNvSpPr txBox="1"/>
          <p:nvPr/>
        </p:nvSpPr>
        <p:spPr>
          <a:xfrm>
            <a:off x="847292" y="3218251"/>
            <a:ext cx="3493775" cy="5599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tIns="36000" rtlCol="0" anchor="ctr" anchorCtr="0">
            <a:noAutofit/>
          </a:bodyPr>
          <a:lstStyle/>
          <a:p>
            <a:pPr>
              <a:lnSpc>
                <a:spcPts val="1400"/>
              </a:lnSpc>
            </a:pPr>
            <a:r>
              <a:rPr lang="es-ES" altLang="es-ES" sz="1100" b="1" dirty="0">
                <a:solidFill>
                  <a:schemeClr val="bg1"/>
                </a:solidFill>
                <a:highlight>
                  <a:srgbClr val="FB534A"/>
                </a:highlight>
                <a:latin typeface="Montserrat Black" panose="00000A00000000000000" pitchFamily="50" charset="0"/>
                <a:cs typeface="Times New Roman" panose="02020603050405020304" pitchFamily="18" charset="0"/>
              </a:rPr>
              <a:t>UBICACIONES</a:t>
            </a:r>
          </a:p>
        </p:txBody>
      </p:sp>
      <p:pic>
        <p:nvPicPr>
          <p:cNvPr id="2" name="Gráfico 1" descr="Puerta cerrada con relleno sólido">
            <a:extLst>
              <a:ext uri="{FF2B5EF4-FFF2-40B4-BE49-F238E27FC236}">
                <a16:creationId xmlns:a16="http://schemas.microsoft.com/office/drawing/2014/main" id="{0913B849-1AF1-1326-8260-8527FC5A6EE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257972" y="843919"/>
            <a:ext cx="514284" cy="514284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12031380-15E3-EE7C-E900-CC77D34DCBCF}"/>
              </a:ext>
            </a:extLst>
          </p:cNvPr>
          <p:cNvSpPr txBox="1"/>
          <p:nvPr/>
        </p:nvSpPr>
        <p:spPr>
          <a:xfrm>
            <a:off x="5818224" y="1739968"/>
            <a:ext cx="23396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>
                <a:highlight>
                  <a:srgbClr val="FB534A"/>
                </a:highlight>
                <a:latin typeface="Montserrat Black" panose="00000A00000000000000" pitchFamily="50" charset="0"/>
                <a:cs typeface="Times New Roman" panose="02020603050405020304" pitchFamily="18" charset="0"/>
              </a:rPr>
              <a:t>+ MENCIÓN EN RRSS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16D9294-41AA-E55E-A3D9-D7E1A739D84B}"/>
              </a:ext>
            </a:extLst>
          </p:cNvPr>
          <p:cNvSpPr txBox="1"/>
          <p:nvPr/>
        </p:nvSpPr>
        <p:spPr>
          <a:xfrm>
            <a:off x="5818224" y="1973564"/>
            <a:ext cx="22154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000" dirty="0">
                <a:latin typeface="Montserrat Black" pitchFamily="2" charset="0"/>
              </a:rPr>
              <a:t>#ANTENA3 #ACT2ALITY</a:t>
            </a:r>
            <a:endParaRPr kumimoji="0" lang="es-ES" sz="1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Montserrat Black" pitchFamily="2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93931032-0A95-F197-0BCE-8BEC95FCF55D}"/>
              </a:ext>
            </a:extLst>
          </p:cNvPr>
          <p:cNvSpPr txBox="1"/>
          <p:nvPr/>
        </p:nvSpPr>
        <p:spPr>
          <a:xfrm>
            <a:off x="5818224" y="2193076"/>
            <a:ext cx="4310308" cy="805728"/>
          </a:xfrm>
          <a:prstGeom prst="rect">
            <a:avLst/>
          </a:prstGeom>
          <a:noFill/>
        </p:spPr>
        <p:txBody>
          <a:bodyPr wrap="square" tIns="36000" rtlCol="0" anchor="ctr" anchorCtr="0">
            <a:noAutofit/>
          </a:bodyPr>
          <a:lstStyle/>
          <a:p>
            <a:pPr>
              <a:lnSpc>
                <a:spcPts val="2300"/>
              </a:lnSpc>
            </a:pPr>
            <a:r>
              <a:rPr lang="es-ES" sz="2800" dirty="0">
                <a:latin typeface="Montserrat Black" pitchFamily="2" charset="0"/>
              </a:rPr>
              <a:t>DÓNDE ESTÁ LA CONVERSACIÓN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09864A21-4617-68E9-DE4D-C8070F6E2A10}"/>
              </a:ext>
            </a:extLst>
          </p:cNvPr>
          <p:cNvSpPr txBox="1"/>
          <p:nvPr/>
        </p:nvSpPr>
        <p:spPr>
          <a:xfrm>
            <a:off x="6721409" y="2965307"/>
            <a:ext cx="3399430" cy="528734"/>
          </a:xfrm>
          <a:prstGeom prst="rect">
            <a:avLst/>
          </a:prstGeom>
          <a:noFill/>
        </p:spPr>
        <p:txBody>
          <a:bodyPr wrap="square" tIns="36000" rtlCol="0" anchor="ctr" anchorCtr="0">
            <a:noAutofit/>
          </a:bodyPr>
          <a:lstStyle/>
          <a:p>
            <a:pPr>
              <a:lnSpc>
                <a:spcPts val="1200"/>
              </a:lnSpc>
            </a:pPr>
            <a:r>
              <a:rPr lang="es-ES" altLang="es-ES" sz="1050" i="1" dirty="0">
                <a:latin typeface="Montserrat ExtraBold" pitchFamily="2" charset="0"/>
              </a:rPr>
              <a:t>Menciones de vídeo en los perfiles de RRSS de </a:t>
            </a:r>
            <a:r>
              <a:rPr lang="es-ES" altLang="es-ES" sz="1050" i="1" dirty="0">
                <a:solidFill>
                  <a:schemeClr val="bg1"/>
                </a:solidFill>
                <a:highlight>
                  <a:srgbClr val="FB534A"/>
                </a:highlight>
                <a:latin typeface="Montserrat ExtraBold" pitchFamily="2" charset="0"/>
              </a:rPr>
              <a:t>ANTENA3 Y ACT2ALITY, integrantes de THE_COTILLON_CLUB</a:t>
            </a:r>
            <a:endParaRPr lang="es-ES" sz="1050" i="1" dirty="0">
              <a:solidFill>
                <a:schemeClr val="bg1"/>
              </a:solidFill>
              <a:highlight>
                <a:srgbClr val="FB534A"/>
              </a:highlight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31372CDA-561A-CD48-72B6-420487AF2D95}"/>
              </a:ext>
            </a:extLst>
          </p:cNvPr>
          <p:cNvSpPr txBox="1"/>
          <p:nvPr/>
        </p:nvSpPr>
        <p:spPr>
          <a:xfrm>
            <a:off x="5818224" y="3571005"/>
            <a:ext cx="404872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100" b="1" dirty="0">
                <a:solidFill>
                  <a:schemeClr val="bg1"/>
                </a:solidFill>
                <a:highlight>
                  <a:srgbClr val="008080"/>
                </a:highlight>
                <a:latin typeface="Montserrat Black" panose="00000A00000000000000" pitchFamily="50" charset="0"/>
                <a:cs typeface="Times New Roman" panose="02020603050405020304" pitchFamily="18" charset="0"/>
              </a:rPr>
              <a:t>TRASLADAMOS LA PRESCRIPCIÓN DE TU MENCIÓN DE TV AL ENTORNO SOCIAL BAJO UN GUIÓN ORIGINAL Y NATIVO SOCIAL.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73BCF51C-A39A-3D53-891E-DC25FC5D326E}"/>
              </a:ext>
            </a:extLst>
          </p:cNvPr>
          <p:cNvSpPr txBox="1"/>
          <p:nvPr/>
        </p:nvSpPr>
        <p:spPr>
          <a:xfrm>
            <a:off x="8820738" y="4277359"/>
            <a:ext cx="14442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3600" dirty="0">
                <a:latin typeface="Montserrat Black" pitchFamily="2" charset="0"/>
              </a:rPr>
              <a:t>2 M</a:t>
            </a:r>
            <a:endParaRPr lang="es-ES" sz="2800" dirty="0">
              <a:latin typeface="Montserrat Black" pitchFamily="2" charset="0"/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093A7393-7273-58C3-365F-DB647F545A58}"/>
              </a:ext>
            </a:extLst>
          </p:cNvPr>
          <p:cNvSpPr txBox="1"/>
          <p:nvPr/>
        </p:nvSpPr>
        <p:spPr>
          <a:xfrm>
            <a:off x="9641259" y="4242374"/>
            <a:ext cx="6237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400" dirty="0">
                <a:latin typeface="Montserrat Black" pitchFamily="2" charset="0"/>
              </a:rPr>
              <a:t>48H</a:t>
            </a:r>
            <a:endParaRPr lang="es-ES" sz="1100" dirty="0">
              <a:latin typeface="Montserrat Black" pitchFamily="2" charset="0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4729602F-A108-10D1-6C65-C4292916028E}"/>
              </a:ext>
            </a:extLst>
          </p:cNvPr>
          <p:cNvSpPr txBox="1"/>
          <p:nvPr/>
        </p:nvSpPr>
        <p:spPr>
          <a:xfrm>
            <a:off x="8428560" y="4761337"/>
            <a:ext cx="18867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900" dirty="0">
                <a:latin typeface="Montserrat Black" pitchFamily="2" charset="0"/>
              </a:rPr>
              <a:t>IMPRESIONES </a:t>
            </a:r>
            <a:r>
              <a:rPr lang="es-ES" sz="900" dirty="0">
                <a:solidFill>
                  <a:schemeClr val="bg1"/>
                </a:solidFill>
                <a:highlight>
                  <a:srgbClr val="FF7C80"/>
                </a:highlight>
                <a:latin typeface="Montserrat Black" pitchFamily="2" charset="0"/>
              </a:rPr>
              <a:t>GARANTIZADAS</a:t>
            </a:r>
            <a:endParaRPr lang="es-ES" sz="700" dirty="0">
              <a:solidFill>
                <a:schemeClr val="bg1"/>
              </a:solidFill>
              <a:highlight>
                <a:srgbClr val="FF7C80"/>
              </a:highlight>
              <a:latin typeface="Montserrat Black" pitchFamily="2" charset="0"/>
            </a:endParaRPr>
          </a:p>
        </p:txBody>
      </p:sp>
      <p:sp>
        <p:nvSpPr>
          <p:cNvPr id="28" name="Medio marco 27">
            <a:extLst>
              <a:ext uri="{FF2B5EF4-FFF2-40B4-BE49-F238E27FC236}">
                <a16:creationId xmlns:a16="http://schemas.microsoft.com/office/drawing/2014/main" id="{1ABE1476-6936-7578-5FFA-161AD8704BEB}"/>
              </a:ext>
            </a:extLst>
          </p:cNvPr>
          <p:cNvSpPr/>
          <p:nvPr/>
        </p:nvSpPr>
        <p:spPr>
          <a:xfrm rot="18900000">
            <a:off x="8076576" y="4437821"/>
            <a:ext cx="117130" cy="120984"/>
          </a:xfrm>
          <a:prstGeom prst="halfFrame">
            <a:avLst/>
          </a:prstGeom>
          <a:solidFill>
            <a:srgbClr val="FF006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  <a:highlight>
                <a:srgbClr val="FB534A"/>
              </a:highlight>
            </a:endParaRPr>
          </a:p>
        </p:txBody>
      </p:sp>
      <p:sp>
        <p:nvSpPr>
          <p:cNvPr id="29" name="Medio marco 28">
            <a:extLst>
              <a:ext uri="{FF2B5EF4-FFF2-40B4-BE49-F238E27FC236}">
                <a16:creationId xmlns:a16="http://schemas.microsoft.com/office/drawing/2014/main" id="{6DE8963A-D8A1-CFBE-5710-6DAA73AFEDB6}"/>
              </a:ext>
            </a:extLst>
          </p:cNvPr>
          <p:cNvSpPr/>
          <p:nvPr/>
        </p:nvSpPr>
        <p:spPr>
          <a:xfrm rot="18900000">
            <a:off x="8076576" y="4669772"/>
            <a:ext cx="117130" cy="120984"/>
          </a:xfrm>
          <a:prstGeom prst="halfFrame">
            <a:avLst/>
          </a:prstGeom>
          <a:solidFill>
            <a:srgbClr val="FF006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  <a:highlight>
                <a:srgbClr val="FB534A"/>
              </a:highlight>
            </a:endParaRPr>
          </a:p>
        </p:txBody>
      </p:sp>
      <p:pic>
        <p:nvPicPr>
          <p:cNvPr id="32" name="Picture 6" descr="Tik tok - Iconos gratis de redes sociales">
            <a:extLst>
              <a:ext uri="{FF2B5EF4-FFF2-40B4-BE49-F238E27FC236}">
                <a16:creationId xmlns:a16="http://schemas.microsoft.com/office/drawing/2014/main" id="{E1AB9395-C395-F6BA-5F43-F95F120FC4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86105" y="4660862"/>
            <a:ext cx="127379" cy="127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Medio marco 42">
            <a:extLst>
              <a:ext uri="{FF2B5EF4-FFF2-40B4-BE49-F238E27FC236}">
                <a16:creationId xmlns:a16="http://schemas.microsoft.com/office/drawing/2014/main" id="{81DA819F-ED8C-DB60-7FA7-CA038B19CD49}"/>
              </a:ext>
            </a:extLst>
          </p:cNvPr>
          <p:cNvSpPr/>
          <p:nvPr/>
        </p:nvSpPr>
        <p:spPr>
          <a:xfrm rot="8100000">
            <a:off x="8334662" y="4421215"/>
            <a:ext cx="397510" cy="410593"/>
          </a:xfrm>
          <a:prstGeom prst="halfFrame">
            <a:avLst/>
          </a:prstGeom>
          <a:solidFill>
            <a:srgbClr val="FF006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schemeClr val="tx1"/>
              </a:solidFill>
              <a:highlight>
                <a:srgbClr val="FB534A"/>
              </a:highlight>
            </a:endParaRPr>
          </a:p>
        </p:txBody>
      </p:sp>
      <p:pic>
        <p:nvPicPr>
          <p:cNvPr id="44" name="Gráfico 43" descr="Puerta cerrada con relleno sólido">
            <a:extLst>
              <a:ext uri="{FF2B5EF4-FFF2-40B4-BE49-F238E27FC236}">
                <a16:creationId xmlns:a16="http://schemas.microsoft.com/office/drawing/2014/main" id="{AE078AB7-ABD7-22AD-2EA5-C189A5F4D35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63683" y="841838"/>
            <a:ext cx="514284" cy="514284"/>
          </a:xfrm>
          <a:prstGeom prst="rect">
            <a:avLst/>
          </a:prstGeom>
        </p:spPr>
      </p:pic>
      <p:sp>
        <p:nvSpPr>
          <p:cNvPr id="50" name="CuadroTexto 49">
            <a:extLst>
              <a:ext uri="{FF2B5EF4-FFF2-40B4-BE49-F238E27FC236}">
                <a16:creationId xmlns:a16="http://schemas.microsoft.com/office/drawing/2014/main" id="{6FDFB162-7C13-5659-FDA4-9EE60575CA02}"/>
              </a:ext>
            </a:extLst>
          </p:cNvPr>
          <p:cNvSpPr txBox="1"/>
          <p:nvPr/>
        </p:nvSpPr>
        <p:spPr>
          <a:xfrm>
            <a:off x="2975092" y="533786"/>
            <a:ext cx="2708952" cy="55994"/>
          </a:xfrm>
          <a:prstGeom prst="rect">
            <a:avLst/>
          </a:prstGeom>
          <a:solidFill>
            <a:srgbClr val="009999"/>
          </a:solidFill>
        </p:spPr>
        <p:txBody>
          <a:bodyPr wrap="square" tIns="36000" rtlCol="0" anchor="ctr" anchorCtr="0">
            <a:noAutofit/>
          </a:bodyPr>
          <a:lstStyle/>
          <a:p>
            <a:pPr>
              <a:lnSpc>
                <a:spcPts val="1400"/>
              </a:lnSpc>
            </a:pPr>
            <a:r>
              <a:rPr lang="es-ES" altLang="es-ES" dirty="0">
                <a:latin typeface="Montserrat ExtraBold" pitchFamily="2" charset="0"/>
              </a:rPr>
              <a:t>#SIMULCAST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5FA18FF6-67F6-6E64-BBFC-F164B809E957}"/>
              </a:ext>
            </a:extLst>
          </p:cNvPr>
          <p:cNvSpPr txBox="1"/>
          <p:nvPr/>
        </p:nvSpPr>
        <p:spPr>
          <a:xfrm>
            <a:off x="9215584" y="97174"/>
            <a:ext cx="297952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s-ES" sz="1600" b="1" dirty="0">
                <a:latin typeface="Montserrat Black" panose="00000A00000000000000" pitchFamily="50" charset="0"/>
                <a:cs typeface="Times New Roman" panose="02020603050405020304" pitchFamily="18" charset="0"/>
              </a:rPr>
              <a:t>PRODUCTO INDIVISIBLE</a:t>
            </a:r>
          </a:p>
        </p:txBody>
      </p:sp>
      <p:pic>
        <p:nvPicPr>
          <p:cNvPr id="24" name="Imagen 23">
            <a:extLst>
              <a:ext uri="{FF2B5EF4-FFF2-40B4-BE49-F238E27FC236}">
                <a16:creationId xmlns:a16="http://schemas.microsoft.com/office/drawing/2014/main" id="{609F1643-0B4D-30DF-C694-5AA863737A6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69327" y="357803"/>
            <a:ext cx="205637" cy="210268"/>
          </a:xfrm>
          <a:prstGeom prst="rect">
            <a:avLst/>
          </a:prstGeom>
        </p:spPr>
      </p:pic>
      <p:pic>
        <p:nvPicPr>
          <p:cNvPr id="41" name="Imagen 40">
            <a:extLst>
              <a:ext uri="{FF2B5EF4-FFF2-40B4-BE49-F238E27FC236}">
                <a16:creationId xmlns:a16="http://schemas.microsoft.com/office/drawing/2014/main" id="{6B91B51A-A28B-16F0-6F8B-4FEEE47B2650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7107" b="69543" l="9766" r="89844">
                        <a14:foregroundMark x1="29297" y1="30964" x2="29297" y2="30964"/>
                        <a14:foregroundMark x1="29297" y1="30964" x2="29297" y2="30964"/>
                        <a14:foregroundMark x1="66016" y1="23350" x2="66016" y2="23350"/>
                        <a14:foregroundMark x1="66016" y1="23350" x2="66016" y2="23350"/>
                        <a14:foregroundMark x1="53906" y1="61929" x2="53906" y2="61929"/>
                        <a14:foregroundMark x1="53906" y1="61929" x2="53906" y2="61929"/>
                        <a14:foregroundMark x1="50391" y1="58883" x2="50391" y2="58883"/>
                        <a14:foregroundMark x1="50000" y1="69543" x2="50000" y2="69543"/>
                        <a14:foregroundMark x1="50000" y1="69543" x2="50000" y2="69543"/>
                      </a14:backgroundRemoval>
                    </a14:imgEffect>
                  </a14:imgLayer>
                </a14:imgProps>
              </a:ext>
            </a:extLst>
          </a:blip>
          <a:srcRect b="24078"/>
          <a:stretch/>
        </p:blipFill>
        <p:spPr>
          <a:xfrm>
            <a:off x="4682759" y="340458"/>
            <a:ext cx="418790" cy="244676"/>
          </a:xfrm>
          <a:prstGeom prst="rect">
            <a:avLst/>
          </a:prstGeom>
        </p:spPr>
      </p:pic>
      <p:pic>
        <p:nvPicPr>
          <p:cNvPr id="52" name="Imagen 51">
            <a:extLst>
              <a:ext uri="{FF2B5EF4-FFF2-40B4-BE49-F238E27FC236}">
                <a16:creationId xmlns:a16="http://schemas.microsoft.com/office/drawing/2014/main" id="{BF5B6EE7-62F1-F09A-5FCF-C80BE01C1FD6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r="79911" b="769"/>
          <a:stretch/>
        </p:blipFill>
        <p:spPr>
          <a:xfrm>
            <a:off x="5307858" y="357333"/>
            <a:ext cx="211470" cy="319178"/>
          </a:xfrm>
          <a:prstGeom prst="rect">
            <a:avLst/>
          </a:prstGeom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6D135432-2D15-818E-9327-B039DE66FB0A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/>
            <a:duotone>
              <a:prstClr val="black"/>
              <a:srgbClr val="FB534A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11191851" y="6330745"/>
            <a:ext cx="743776" cy="298730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3CF34DC2-B882-6CF0-EB3A-42BF43204950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90760" y="4325097"/>
            <a:ext cx="324666" cy="326017"/>
          </a:xfrm>
          <a:prstGeom prst="rect">
            <a:avLst/>
          </a:prstGeom>
        </p:spPr>
      </p:pic>
      <p:pic>
        <p:nvPicPr>
          <p:cNvPr id="19" name="Imagen 18" descr="Imagen con el fondo eliminado">
            <a:extLst>
              <a:ext uri="{FF2B5EF4-FFF2-40B4-BE49-F238E27FC236}">
                <a16:creationId xmlns:a16="http://schemas.microsoft.com/office/drawing/2014/main" id="{DC62CEE2-4052-FB36-24F7-00A5B29694C3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 b="27223"/>
          <a:stretch>
            <a:fillRect/>
          </a:stretch>
        </p:blipFill>
        <p:spPr>
          <a:xfrm>
            <a:off x="8110315" y="4640888"/>
            <a:ext cx="467780" cy="261456"/>
          </a:xfrm>
          <a:prstGeom prst="rect">
            <a:avLst/>
          </a:prstGeom>
        </p:spPr>
      </p:pic>
      <p:pic>
        <p:nvPicPr>
          <p:cNvPr id="21" name="Imagen 20" descr="Imagen con el fondo eliminado">
            <a:extLst>
              <a:ext uri="{FF2B5EF4-FFF2-40B4-BE49-F238E27FC236}">
                <a16:creationId xmlns:a16="http://schemas.microsoft.com/office/drawing/2014/main" id="{80330234-CA9F-FDAA-7A1A-3B0532E14F62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20804132">
            <a:off x="7418324" y="4485281"/>
            <a:ext cx="553457" cy="311213"/>
          </a:xfrm>
          <a:prstGeom prst="rect">
            <a:avLst/>
          </a:prstGeom>
        </p:spPr>
      </p:pic>
      <p:sp>
        <p:nvSpPr>
          <p:cNvPr id="22" name="CuadroTexto 21">
            <a:extLst>
              <a:ext uri="{FF2B5EF4-FFF2-40B4-BE49-F238E27FC236}">
                <a16:creationId xmlns:a16="http://schemas.microsoft.com/office/drawing/2014/main" id="{CC96516E-4B46-0EFC-7EC6-E28BC71E081B}"/>
              </a:ext>
            </a:extLst>
          </p:cNvPr>
          <p:cNvSpPr txBox="1"/>
          <p:nvPr/>
        </p:nvSpPr>
        <p:spPr>
          <a:xfrm>
            <a:off x="5652832" y="4357334"/>
            <a:ext cx="16636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b="1" dirty="0">
                <a:solidFill>
                  <a:schemeClr val="bg1"/>
                </a:solidFill>
                <a:highlight>
                  <a:srgbClr val="008080"/>
                </a:highlight>
                <a:latin typeface="Montserrat Black" panose="00000A00000000000000" pitchFamily="50" charset="0"/>
                <a:cs typeface="Times New Roman" panose="02020603050405020304" pitchFamily="18" charset="0"/>
              </a:rPr>
              <a:t>TV MENCIÓN 45” + RRSS</a:t>
            </a:r>
          </a:p>
        </p:txBody>
      </p:sp>
      <p:sp>
        <p:nvSpPr>
          <p:cNvPr id="49" name="CuadroTexto 48">
            <a:extLst>
              <a:ext uri="{FF2B5EF4-FFF2-40B4-BE49-F238E27FC236}">
                <a16:creationId xmlns:a16="http://schemas.microsoft.com/office/drawing/2014/main" id="{667CDE0F-1AC5-FC5E-45F6-0509FCEE9569}"/>
              </a:ext>
            </a:extLst>
          </p:cNvPr>
          <p:cNvSpPr txBox="1"/>
          <p:nvPr/>
        </p:nvSpPr>
        <p:spPr>
          <a:xfrm>
            <a:off x="8820738" y="5564684"/>
            <a:ext cx="14442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3600" dirty="0">
                <a:latin typeface="Montserrat Black" pitchFamily="2" charset="0"/>
              </a:rPr>
              <a:t>1 M</a:t>
            </a:r>
            <a:endParaRPr lang="es-ES" sz="2800" dirty="0">
              <a:latin typeface="Montserrat Black" pitchFamily="2" charset="0"/>
            </a:endParaRPr>
          </a:p>
        </p:txBody>
      </p:sp>
      <p:sp>
        <p:nvSpPr>
          <p:cNvPr id="51" name="CuadroTexto 50">
            <a:extLst>
              <a:ext uri="{FF2B5EF4-FFF2-40B4-BE49-F238E27FC236}">
                <a16:creationId xmlns:a16="http://schemas.microsoft.com/office/drawing/2014/main" id="{FC21A5F7-7EB7-046A-258F-036DB1494832}"/>
              </a:ext>
            </a:extLst>
          </p:cNvPr>
          <p:cNvSpPr txBox="1"/>
          <p:nvPr/>
        </p:nvSpPr>
        <p:spPr>
          <a:xfrm>
            <a:off x="9641259" y="5529699"/>
            <a:ext cx="6237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400" dirty="0">
                <a:latin typeface="Montserrat Black" pitchFamily="2" charset="0"/>
              </a:rPr>
              <a:t>48H</a:t>
            </a:r>
            <a:endParaRPr lang="es-ES" sz="1100" dirty="0">
              <a:latin typeface="Montserrat Black" pitchFamily="2" charset="0"/>
            </a:endParaRPr>
          </a:p>
        </p:txBody>
      </p:sp>
      <p:sp>
        <p:nvSpPr>
          <p:cNvPr id="53" name="CuadroTexto 52">
            <a:extLst>
              <a:ext uri="{FF2B5EF4-FFF2-40B4-BE49-F238E27FC236}">
                <a16:creationId xmlns:a16="http://schemas.microsoft.com/office/drawing/2014/main" id="{A5A67F90-142B-C031-4192-96D97AB548A9}"/>
              </a:ext>
            </a:extLst>
          </p:cNvPr>
          <p:cNvSpPr txBox="1"/>
          <p:nvPr/>
        </p:nvSpPr>
        <p:spPr>
          <a:xfrm>
            <a:off x="8428560" y="6048662"/>
            <a:ext cx="18867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900" dirty="0">
                <a:latin typeface="Montserrat Black" pitchFamily="2" charset="0"/>
              </a:rPr>
              <a:t>IMPRESIONES </a:t>
            </a:r>
            <a:r>
              <a:rPr lang="es-ES" sz="900" dirty="0">
                <a:solidFill>
                  <a:schemeClr val="bg1"/>
                </a:solidFill>
                <a:highlight>
                  <a:srgbClr val="FF7C80"/>
                </a:highlight>
                <a:latin typeface="Montserrat Black" pitchFamily="2" charset="0"/>
              </a:rPr>
              <a:t>GARANTIZADAS</a:t>
            </a:r>
            <a:endParaRPr lang="es-ES" sz="700" dirty="0">
              <a:solidFill>
                <a:schemeClr val="bg1"/>
              </a:solidFill>
              <a:highlight>
                <a:srgbClr val="FF7C80"/>
              </a:highlight>
              <a:latin typeface="Montserrat Black" pitchFamily="2" charset="0"/>
            </a:endParaRPr>
          </a:p>
        </p:txBody>
      </p:sp>
      <p:sp>
        <p:nvSpPr>
          <p:cNvPr id="54" name="Medio marco 53">
            <a:extLst>
              <a:ext uri="{FF2B5EF4-FFF2-40B4-BE49-F238E27FC236}">
                <a16:creationId xmlns:a16="http://schemas.microsoft.com/office/drawing/2014/main" id="{4E6364CF-B736-BDFA-19F4-E9B3740F6526}"/>
              </a:ext>
            </a:extLst>
          </p:cNvPr>
          <p:cNvSpPr/>
          <p:nvPr/>
        </p:nvSpPr>
        <p:spPr>
          <a:xfrm rot="18900000">
            <a:off x="8076576" y="5725146"/>
            <a:ext cx="117130" cy="120984"/>
          </a:xfrm>
          <a:prstGeom prst="halfFrame">
            <a:avLst/>
          </a:prstGeom>
          <a:solidFill>
            <a:srgbClr val="FF006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  <a:highlight>
                <a:srgbClr val="FB534A"/>
              </a:highlight>
            </a:endParaRPr>
          </a:p>
        </p:txBody>
      </p:sp>
      <p:sp>
        <p:nvSpPr>
          <p:cNvPr id="55" name="Medio marco 54">
            <a:extLst>
              <a:ext uri="{FF2B5EF4-FFF2-40B4-BE49-F238E27FC236}">
                <a16:creationId xmlns:a16="http://schemas.microsoft.com/office/drawing/2014/main" id="{75664CF1-FAEB-A560-F770-5B4AB10E5376}"/>
              </a:ext>
            </a:extLst>
          </p:cNvPr>
          <p:cNvSpPr/>
          <p:nvPr/>
        </p:nvSpPr>
        <p:spPr>
          <a:xfrm rot="18900000">
            <a:off x="8076576" y="5957097"/>
            <a:ext cx="117130" cy="120984"/>
          </a:xfrm>
          <a:prstGeom prst="halfFrame">
            <a:avLst/>
          </a:prstGeom>
          <a:solidFill>
            <a:srgbClr val="FF006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  <a:highlight>
                <a:srgbClr val="FB534A"/>
              </a:highlight>
            </a:endParaRPr>
          </a:p>
        </p:txBody>
      </p:sp>
      <p:pic>
        <p:nvPicPr>
          <p:cNvPr id="56" name="Picture 6" descr="Tik tok - Iconos gratis de redes sociales">
            <a:extLst>
              <a:ext uri="{FF2B5EF4-FFF2-40B4-BE49-F238E27FC236}">
                <a16:creationId xmlns:a16="http://schemas.microsoft.com/office/drawing/2014/main" id="{3F3FBBD4-237E-2564-8E55-BDF5AEC6E5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86105" y="5948187"/>
            <a:ext cx="127379" cy="127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7" name="Medio marco 56">
            <a:extLst>
              <a:ext uri="{FF2B5EF4-FFF2-40B4-BE49-F238E27FC236}">
                <a16:creationId xmlns:a16="http://schemas.microsoft.com/office/drawing/2014/main" id="{DCCA0EAB-52CE-7551-05E0-FED0E7866CE5}"/>
              </a:ext>
            </a:extLst>
          </p:cNvPr>
          <p:cNvSpPr/>
          <p:nvPr/>
        </p:nvSpPr>
        <p:spPr>
          <a:xfrm rot="8100000">
            <a:off x="8334662" y="5708540"/>
            <a:ext cx="397510" cy="410593"/>
          </a:xfrm>
          <a:prstGeom prst="halfFrame">
            <a:avLst/>
          </a:prstGeom>
          <a:solidFill>
            <a:srgbClr val="FF006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schemeClr val="tx1"/>
              </a:solidFill>
              <a:highlight>
                <a:srgbClr val="FB534A"/>
              </a:highlight>
            </a:endParaRPr>
          </a:p>
        </p:txBody>
      </p:sp>
      <p:pic>
        <p:nvPicPr>
          <p:cNvPr id="58" name="Imagen 57">
            <a:extLst>
              <a:ext uri="{FF2B5EF4-FFF2-40B4-BE49-F238E27FC236}">
                <a16:creationId xmlns:a16="http://schemas.microsoft.com/office/drawing/2014/main" id="{77046A93-A8A1-D092-90A2-4E56CCF77969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90760" y="5612422"/>
            <a:ext cx="324666" cy="326017"/>
          </a:xfrm>
          <a:prstGeom prst="rect">
            <a:avLst/>
          </a:prstGeom>
        </p:spPr>
      </p:pic>
      <p:pic>
        <p:nvPicPr>
          <p:cNvPr id="59" name="Imagen 58" descr="Imagen con el fondo eliminado">
            <a:extLst>
              <a:ext uri="{FF2B5EF4-FFF2-40B4-BE49-F238E27FC236}">
                <a16:creationId xmlns:a16="http://schemas.microsoft.com/office/drawing/2014/main" id="{697D77ED-E70E-85A6-0B06-A376A8A384B8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 b="27223"/>
          <a:stretch>
            <a:fillRect/>
          </a:stretch>
        </p:blipFill>
        <p:spPr>
          <a:xfrm>
            <a:off x="8110315" y="5928213"/>
            <a:ext cx="467780" cy="261456"/>
          </a:xfrm>
          <a:prstGeom prst="rect">
            <a:avLst/>
          </a:prstGeom>
        </p:spPr>
      </p:pic>
      <p:pic>
        <p:nvPicPr>
          <p:cNvPr id="60" name="Imagen 59" descr="Imagen con el fondo eliminado">
            <a:extLst>
              <a:ext uri="{FF2B5EF4-FFF2-40B4-BE49-F238E27FC236}">
                <a16:creationId xmlns:a16="http://schemas.microsoft.com/office/drawing/2014/main" id="{521E434E-2294-81A2-B395-7CF3A087666A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20804132">
            <a:off x="7418324" y="5772606"/>
            <a:ext cx="553457" cy="311213"/>
          </a:xfrm>
          <a:prstGeom prst="rect">
            <a:avLst/>
          </a:prstGeom>
        </p:spPr>
      </p:pic>
      <p:sp>
        <p:nvSpPr>
          <p:cNvPr id="62" name="CuadroTexto 61">
            <a:extLst>
              <a:ext uri="{FF2B5EF4-FFF2-40B4-BE49-F238E27FC236}">
                <a16:creationId xmlns:a16="http://schemas.microsoft.com/office/drawing/2014/main" id="{B97FA2FE-EC49-0484-C15B-18B1C5E1D0F6}"/>
              </a:ext>
            </a:extLst>
          </p:cNvPr>
          <p:cNvSpPr txBox="1"/>
          <p:nvPr/>
        </p:nvSpPr>
        <p:spPr>
          <a:xfrm>
            <a:off x="5652832" y="5644659"/>
            <a:ext cx="16636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b="1" dirty="0">
                <a:solidFill>
                  <a:schemeClr val="bg1"/>
                </a:solidFill>
                <a:highlight>
                  <a:srgbClr val="008080"/>
                </a:highlight>
                <a:latin typeface="Montserrat Black" panose="00000A00000000000000" pitchFamily="50" charset="0"/>
                <a:cs typeface="Times New Roman" panose="02020603050405020304" pitchFamily="18" charset="0"/>
              </a:rPr>
              <a:t>TV BRINDIS 10” + RRSS</a:t>
            </a:r>
          </a:p>
        </p:txBody>
      </p:sp>
      <p:pic>
        <p:nvPicPr>
          <p:cNvPr id="64" name="Imagen 63">
            <a:extLst>
              <a:ext uri="{FF2B5EF4-FFF2-40B4-BE49-F238E27FC236}">
                <a16:creationId xmlns:a16="http://schemas.microsoft.com/office/drawing/2014/main" id="{B67EE112-BBAB-B18B-102A-27BC2A484A3B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891565" y="2785277"/>
            <a:ext cx="807351" cy="807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02903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2B3FA3-5B01-8EE8-6D84-3FB186E28F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n 14">
            <a:extLst>
              <a:ext uri="{FF2B5EF4-FFF2-40B4-BE49-F238E27FC236}">
                <a16:creationId xmlns:a16="http://schemas.microsoft.com/office/drawing/2014/main" id="{B4EEABF7-C71E-4B1E-1E70-AB2B68D5115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  <a:lum bright="70000" contrast="-70000"/>
          </a:blip>
          <a:stretch>
            <a:fillRect/>
          </a:stretch>
        </p:blipFill>
        <p:spPr>
          <a:xfrm>
            <a:off x="0" y="-1"/>
            <a:ext cx="12181172" cy="6858000"/>
          </a:xfrm>
          <a:prstGeom prst="rect">
            <a:avLst/>
          </a:prstGeom>
        </p:spPr>
      </p:pic>
      <p:sp>
        <p:nvSpPr>
          <p:cNvPr id="35" name="CuadroTexto 34">
            <a:extLst>
              <a:ext uri="{FF2B5EF4-FFF2-40B4-BE49-F238E27FC236}">
                <a16:creationId xmlns:a16="http://schemas.microsoft.com/office/drawing/2014/main" id="{0F34B388-D1E9-34AF-90DB-A38E346E6C3C}"/>
              </a:ext>
            </a:extLst>
          </p:cNvPr>
          <p:cNvSpPr txBox="1"/>
          <p:nvPr/>
        </p:nvSpPr>
        <p:spPr>
          <a:xfrm>
            <a:off x="828401" y="851788"/>
            <a:ext cx="6007767" cy="12888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4400"/>
              </a:lnSpc>
            </a:pPr>
            <a:r>
              <a:rPr lang="es-ES" sz="6600" spc="-150" dirty="0">
                <a:latin typeface="Montserrat Black" pitchFamily="2" charset="0"/>
              </a:rPr>
              <a:t>SPONSOR</a:t>
            </a:r>
          </a:p>
          <a:p>
            <a:pPr>
              <a:lnSpc>
                <a:spcPts val="4400"/>
              </a:lnSpc>
            </a:pPr>
            <a:r>
              <a:rPr lang="es-ES" sz="6600" spc="-150" dirty="0">
                <a:latin typeface="Montserrat Black" pitchFamily="2" charset="0"/>
              </a:rPr>
              <a:t>PREMIUM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F78BFC4-82D2-7FF2-E4CE-96E140F938CB}"/>
              </a:ext>
            </a:extLst>
          </p:cNvPr>
          <p:cNvSpPr txBox="1"/>
          <p:nvPr/>
        </p:nvSpPr>
        <p:spPr>
          <a:xfrm>
            <a:off x="888883" y="2118097"/>
            <a:ext cx="41430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>
                <a:solidFill>
                  <a:schemeClr val="bg1"/>
                </a:solidFill>
                <a:highlight>
                  <a:srgbClr val="FB534A"/>
                </a:highlight>
                <a:latin typeface="Montserrat Black" panose="00000A00000000000000" pitchFamily="50" charset="0"/>
                <a:cs typeface="Times New Roman" panose="02020603050405020304" pitchFamily="18" charset="0"/>
              </a:rPr>
              <a:t>DIRECTO TV LINEAL Y ATRESPLAYER</a:t>
            </a:r>
            <a:endParaRPr lang="es-ES" sz="900" dirty="0">
              <a:solidFill>
                <a:schemeClr val="bg1"/>
              </a:solidFill>
              <a:highlight>
                <a:srgbClr val="FB534A"/>
              </a:highlight>
              <a:latin typeface="Montserrat Black" panose="00000A00000000000000" pitchFamily="2" charset="0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1ECFF454-CBED-853D-47B7-9658C3307E3C}"/>
              </a:ext>
            </a:extLst>
          </p:cNvPr>
          <p:cNvSpPr txBox="1"/>
          <p:nvPr/>
        </p:nvSpPr>
        <p:spPr>
          <a:xfrm>
            <a:off x="882193" y="2351693"/>
            <a:ext cx="285160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000" dirty="0">
                <a:latin typeface="Montserrat Black" pitchFamily="2" charset="0"/>
              </a:rPr>
              <a:t>#ANTENA3 #ATRESPLAYER #LASEXTA</a:t>
            </a:r>
            <a:endParaRPr kumimoji="0" lang="es-ES" sz="1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Montserrat Black" pitchFamily="2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BF733463-B14E-FCC2-CECC-FDDCA90F8FE4}"/>
              </a:ext>
            </a:extLst>
          </p:cNvPr>
          <p:cNvSpPr txBox="1"/>
          <p:nvPr/>
        </p:nvSpPr>
        <p:spPr>
          <a:xfrm>
            <a:off x="847292" y="533898"/>
            <a:ext cx="2033977" cy="55994"/>
          </a:xfrm>
          <a:prstGeom prst="rect">
            <a:avLst/>
          </a:prstGeom>
          <a:solidFill>
            <a:srgbClr val="FB534A"/>
          </a:solidFill>
        </p:spPr>
        <p:txBody>
          <a:bodyPr wrap="square" tIns="36000" rtlCol="0" anchor="ctr" anchorCtr="0">
            <a:noAutofit/>
          </a:bodyPr>
          <a:lstStyle/>
          <a:p>
            <a:pPr>
              <a:lnSpc>
                <a:spcPts val="1400"/>
              </a:lnSpc>
            </a:pPr>
            <a:r>
              <a:rPr lang="es-ES" altLang="es-ES" dirty="0">
                <a:latin typeface="Montserrat ExtraBold" pitchFamily="2" charset="0"/>
              </a:rPr>
              <a:t>TOTAL VIDEO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1D9C8EED-0B53-6B45-6189-6F49C15B7561}"/>
              </a:ext>
            </a:extLst>
          </p:cNvPr>
          <p:cNvSpPr txBox="1"/>
          <p:nvPr/>
        </p:nvSpPr>
        <p:spPr>
          <a:xfrm>
            <a:off x="2975092" y="533786"/>
            <a:ext cx="2708952" cy="55994"/>
          </a:xfrm>
          <a:prstGeom prst="rect">
            <a:avLst/>
          </a:prstGeom>
          <a:solidFill>
            <a:srgbClr val="FB534A"/>
          </a:solidFill>
        </p:spPr>
        <p:txBody>
          <a:bodyPr wrap="square" tIns="36000" rtlCol="0" anchor="ctr" anchorCtr="0">
            <a:noAutofit/>
          </a:bodyPr>
          <a:lstStyle/>
          <a:p>
            <a:pPr>
              <a:lnSpc>
                <a:spcPts val="1400"/>
              </a:lnSpc>
            </a:pPr>
            <a:r>
              <a:rPr lang="es-ES" altLang="es-ES" dirty="0">
                <a:latin typeface="Montserrat ExtraBold" pitchFamily="2" charset="0"/>
              </a:rPr>
              <a:t>#SIMULCAST</a:t>
            </a:r>
          </a:p>
        </p:txBody>
      </p:sp>
      <p:pic>
        <p:nvPicPr>
          <p:cNvPr id="2" name="Gráfico 1" descr="Puerta cerrada con relleno sólido">
            <a:extLst>
              <a:ext uri="{FF2B5EF4-FFF2-40B4-BE49-F238E27FC236}">
                <a16:creationId xmlns:a16="http://schemas.microsoft.com/office/drawing/2014/main" id="{051A2996-59BC-4246-6215-C9380D74C58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078371" y="1928306"/>
            <a:ext cx="514284" cy="514284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C363A54A-0EF3-AF7F-5E53-B7FD769F2204}"/>
              </a:ext>
            </a:extLst>
          </p:cNvPr>
          <p:cNvSpPr txBox="1"/>
          <p:nvPr/>
        </p:nvSpPr>
        <p:spPr>
          <a:xfrm>
            <a:off x="5796450" y="2109225"/>
            <a:ext cx="23396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>
                <a:highlight>
                  <a:srgbClr val="FB534A"/>
                </a:highlight>
                <a:latin typeface="Montserrat Black" panose="00000A00000000000000" pitchFamily="50" charset="0"/>
                <a:cs typeface="Times New Roman" panose="02020603050405020304" pitchFamily="18" charset="0"/>
              </a:rPr>
              <a:t> </a:t>
            </a:r>
            <a:r>
              <a:rPr lang="es-ES" sz="1400" b="1" dirty="0">
                <a:solidFill>
                  <a:schemeClr val="bg1"/>
                </a:solidFill>
                <a:highlight>
                  <a:srgbClr val="FB534A"/>
                </a:highlight>
                <a:latin typeface="Montserrat Black" panose="00000A00000000000000" pitchFamily="50" charset="0"/>
                <a:cs typeface="Times New Roman" panose="02020603050405020304" pitchFamily="18" charset="0"/>
              </a:rPr>
              <a:t>+ RRSS Y PLACEMENT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A1198BB-37E6-FFEF-DC8C-C2A0C3C802D2}"/>
              </a:ext>
            </a:extLst>
          </p:cNvPr>
          <p:cNvSpPr txBox="1"/>
          <p:nvPr/>
        </p:nvSpPr>
        <p:spPr>
          <a:xfrm>
            <a:off x="5818225" y="2351693"/>
            <a:ext cx="23396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000" dirty="0">
                <a:latin typeface="Montserrat Black" pitchFamily="2" charset="0"/>
              </a:rPr>
              <a:t>#ANTENA3 #ACT2ALITY</a:t>
            </a:r>
            <a:endParaRPr kumimoji="0" lang="es-ES" sz="1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Montserrat Black" pitchFamily="2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CF0E0C71-0B73-26BC-FADD-5B5ACC3ECEB7}"/>
              </a:ext>
            </a:extLst>
          </p:cNvPr>
          <p:cNvSpPr txBox="1"/>
          <p:nvPr/>
        </p:nvSpPr>
        <p:spPr>
          <a:xfrm>
            <a:off x="888883" y="4671286"/>
            <a:ext cx="3664068" cy="246220"/>
          </a:xfrm>
          <a:prstGeom prst="rect">
            <a:avLst/>
          </a:prstGeom>
          <a:noFill/>
        </p:spPr>
        <p:txBody>
          <a:bodyPr wrap="square" tIns="36000" rtlCol="0" anchor="ctr" anchorCtr="0">
            <a:noAutofit/>
          </a:bodyPr>
          <a:lstStyle/>
          <a:p>
            <a:pPr>
              <a:lnSpc>
                <a:spcPts val="1200"/>
              </a:lnSpc>
            </a:pPr>
            <a:r>
              <a:rPr lang="es-ES" altLang="es-ES" sz="1050" i="1" dirty="0">
                <a:solidFill>
                  <a:schemeClr val="bg1"/>
                </a:solidFill>
                <a:highlight>
                  <a:srgbClr val="FF7C80"/>
                </a:highlight>
                <a:latin typeface="Montserrat ExtraBold" pitchFamily="2" charset="0"/>
              </a:rPr>
              <a:t>DIRECTO ATRESPLAYER VOD Y VÍDEO CORTO. </a:t>
            </a:r>
            <a:endParaRPr lang="es-ES" sz="1050" i="1" dirty="0">
              <a:solidFill>
                <a:schemeClr val="bg1"/>
              </a:solidFill>
              <a:highlight>
                <a:srgbClr val="FF7C80"/>
              </a:highlight>
            </a:endParaRP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D89C57B3-66B4-0126-D308-F50179E5246C}"/>
              </a:ext>
            </a:extLst>
          </p:cNvPr>
          <p:cNvSpPr txBox="1"/>
          <p:nvPr/>
        </p:nvSpPr>
        <p:spPr>
          <a:xfrm>
            <a:off x="861519" y="2891798"/>
            <a:ext cx="2895899" cy="102594"/>
          </a:xfrm>
          <a:prstGeom prst="rect">
            <a:avLst/>
          </a:prstGeom>
          <a:solidFill>
            <a:srgbClr val="FB534A"/>
          </a:solidFill>
        </p:spPr>
        <p:txBody>
          <a:bodyPr wrap="square" tIns="36000" rtlCol="0" anchor="ctr" anchorCtr="0">
            <a:noAutofit/>
          </a:bodyPr>
          <a:lstStyle/>
          <a:p>
            <a:pPr>
              <a:lnSpc>
                <a:spcPts val="1500"/>
              </a:lnSpc>
            </a:pPr>
            <a:r>
              <a:rPr lang="es-ES" sz="3600" dirty="0">
                <a:latin typeface="Montserrat Black" pitchFamily="2" charset="0"/>
              </a:rPr>
              <a:t>TV LINEAL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4B51CC58-32B9-0B2B-B645-5D0057C1B0EF}"/>
              </a:ext>
            </a:extLst>
          </p:cNvPr>
          <p:cNvSpPr txBox="1"/>
          <p:nvPr/>
        </p:nvSpPr>
        <p:spPr>
          <a:xfrm>
            <a:off x="914118" y="3063838"/>
            <a:ext cx="28196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800" b="1" dirty="0">
                <a:solidFill>
                  <a:schemeClr val="bg1"/>
                </a:solidFill>
                <a:highlight>
                  <a:srgbClr val="008080"/>
                </a:highlight>
                <a:latin typeface="Montserrat Black" panose="00000A00000000000000" pitchFamily="50" charset="0"/>
                <a:cs typeface="Times New Roman" panose="02020603050405020304" pitchFamily="18" charset="0"/>
              </a:rPr>
              <a:t>2 CARETAS o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EB2FA57E-8A03-B2AB-A7C2-3A8218288294}"/>
              </a:ext>
            </a:extLst>
          </p:cNvPr>
          <p:cNvSpPr txBox="1"/>
          <p:nvPr/>
        </p:nvSpPr>
        <p:spPr>
          <a:xfrm>
            <a:off x="914118" y="3442697"/>
            <a:ext cx="28196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s-ES" sz="2800" b="1" dirty="0">
                <a:solidFill>
                  <a:schemeClr val="bg1"/>
                </a:solidFill>
                <a:highlight>
                  <a:srgbClr val="008080"/>
                </a:highlight>
                <a:latin typeface="Montserrat Black" panose="00000A00000000000000" pitchFamily="50" charset="0"/>
                <a:cs typeface="Times New Roman" panose="02020603050405020304" pitchFamily="18" charset="0"/>
              </a:rPr>
              <a:t>2 SPOTS 10”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1D7A487A-786A-2AB3-1814-04E1724EBEF1}"/>
              </a:ext>
            </a:extLst>
          </p:cNvPr>
          <p:cNvSpPr txBox="1"/>
          <p:nvPr/>
        </p:nvSpPr>
        <p:spPr>
          <a:xfrm>
            <a:off x="861519" y="4561607"/>
            <a:ext cx="3339006" cy="64224"/>
          </a:xfrm>
          <a:prstGeom prst="rect">
            <a:avLst/>
          </a:prstGeom>
          <a:solidFill>
            <a:srgbClr val="FB534A"/>
          </a:solidFill>
        </p:spPr>
        <p:txBody>
          <a:bodyPr wrap="square" tIns="36000" rtlCol="0" anchor="ctr" anchorCtr="0">
            <a:noAutofit/>
          </a:bodyPr>
          <a:lstStyle/>
          <a:p>
            <a:pPr>
              <a:lnSpc>
                <a:spcPts val="1500"/>
              </a:lnSpc>
            </a:pPr>
            <a:r>
              <a:rPr lang="es-ES" sz="3600" dirty="0">
                <a:latin typeface="Montserrat Black" pitchFamily="2" charset="0"/>
              </a:rPr>
              <a:t>TV DIGITAL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1599BE02-4FD9-955D-43A8-4E765D6EEBF5}"/>
              </a:ext>
            </a:extLst>
          </p:cNvPr>
          <p:cNvSpPr txBox="1"/>
          <p:nvPr/>
        </p:nvSpPr>
        <p:spPr>
          <a:xfrm>
            <a:off x="6707757" y="3426053"/>
            <a:ext cx="3278998" cy="901689"/>
          </a:xfrm>
          <a:prstGeom prst="rect">
            <a:avLst/>
          </a:prstGeom>
          <a:noFill/>
        </p:spPr>
        <p:txBody>
          <a:bodyPr wrap="square" tIns="36000" rtlCol="0" anchor="ctr" anchorCtr="0">
            <a:noAutofit/>
          </a:bodyPr>
          <a:lstStyle/>
          <a:p>
            <a:pPr>
              <a:lnSpc>
                <a:spcPts val="1200"/>
              </a:lnSpc>
            </a:pPr>
            <a:r>
              <a:rPr lang="es-ES" sz="1050" i="1" dirty="0">
                <a:solidFill>
                  <a:schemeClr val="bg1"/>
                </a:solidFill>
                <a:highlight>
                  <a:srgbClr val="FF7C80"/>
                </a:highlight>
                <a:latin typeface="Montserrat ExtraBold" pitchFamily="2" charset="0"/>
              </a:rPr>
              <a:t>PRODUCT PLACEMENT EN THE_COTILLÓN_CLUB CON MENCIÓN ACTIVA A MARCA</a:t>
            </a:r>
            <a:r>
              <a:rPr lang="es-ES" sz="1050" i="1" dirty="0">
                <a:highlight>
                  <a:srgbClr val="FF7C80"/>
                </a:highlight>
                <a:latin typeface="Montserrat ExtraBold" pitchFamily="2" charset="0"/>
              </a:rPr>
              <a:t>.</a:t>
            </a:r>
          </a:p>
        </p:txBody>
      </p:sp>
      <p:sp>
        <p:nvSpPr>
          <p:cNvPr id="40" name="CuadroTexto 39">
            <a:extLst>
              <a:ext uri="{FF2B5EF4-FFF2-40B4-BE49-F238E27FC236}">
                <a16:creationId xmlns:a16="http://schemas.microsoft.com/office/drawing/2014/main" id="{AFEC7722-0637-8872-E46E-CE80967393CE}"/>
              </a:ext>
            </a:extLst>
          </p:cNvPr>
          <p:cNvSpPr txBox="1"/>
          <p:nvPr/>
        </p:nvSpPr>
        <p:spPr>
          <a:xfrm>
            <a:off x="914118" y="5027600"/>
            <a:ext cx="41178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800" b="1" dirty="0">
                <a:solidFill>
                  <a:schemeClr val="bg1"/>
                </a:solidFill>
                <a:highlight>
                  <a:srgbClr val="008080"/>
                </a:highlight>
                <a:latin typeface="Montserrat Black" panose="00000A00000000000000" pitchFamily="50" charset="0"/>
                <a:cs typeface="Times New Roman" panose="02020603050405020304" pitchFamily="18" charset="0"/>
              </a:rPr>
              <a:t>CARETA o</a:t>
            </a:r>
          </a:p>
        </p:txBody>
      </p:sp>
      <p:sp>
        <p:nvSpPr>
          <p:cNvPr id="45" name="CuadroTexto 44">
            <a:extLst>
              <a:ext uri="{FF2B5EF4-FFF2-40B4-BE49-F238E27FC236}">
                <a16:creationId xmlns:a16="http://schemas.microsoft.com/office/drawing/2014/main" id="{A94D159A-321C-D9F2-D685-22F79F1160CB}"/>
              </a:ext>
            </a:extLst>
          </p:cNvPr>
          <p:cNvSpPr txBox="1"/>
          <p:nvPr/>
        </p:nvSpPr>
        <p:spPr>
          <a:xfrm>
            <a:off x="914118" y="5460239"/>
            <a:ext cx="485972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800" b="1" dirty="0">
                <a:solidFill>
                  <a:schemeClr val="bg1"/>
                </a:solidFill>
                <a:highlight>
                  <a:srgbClr val="008080"/>
                </a:highlight>
                <a:latin typeface="Montserrat Black" panose="00000A00000000000000" pitchFamily="50" charset="0"/>
                <a:cs typeface="Times New Roman" panose="02020603050405020304" pitchFamily="18" charset="0"/>
              </a:rPr>
              <a:t>SPOTS 10” PREROLL PREVIO AL CONTENIDO</a:t>
            </a:r>
          </a:p>
        </p:txBody>
      </p:sp>
      <p:sp>
        <p:nvSpPr>
          <p:cNvPr id="48" name="CuadroTexto 47">
            <a:extLst>
              <a:ext uri="{FF2B5EF4-FFF2-40B4-BE49-F238E27FC236}">
                <a16:creationId xmlns:a16="http://schemas.microsoft.com/office/drawing/2014/main" id="{6D80ED69-01A5-DD31-B409-8769CBD46D01}"/>
              </a:ext>
            </a:extLst>
          </p:cNvPr>
          <p:cNvSpPr txBox="1"/>
          <p:nvPr/>
        </p:nvSpPr>
        <p:spPr>
          <a:xfrm>
            <a:off x="5773840" y="2561681"/>
            <a:ext cx="411782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800" b="1" dirty="0">
                <a:solidFill>
                  <a:schemeClr val="bg1"/>
                </a:solidFill>
                <a:highlight>
                  <a:srgbClr val="008080"/>
                </a:highlight>
                <a:latin typeface="Montserrat Black" panose="00000A00000000000000" pitchFamily="50" charset="0"/>
                <a:cs typeface="Times New Roman" panose="02020603050405020304" pitchFamily="18" charset="0"/>
              </a:rPr>
              <a:t>PLACEMENT +</a:t>
            </a:r>
          </a:p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800" b="1" dirty="0">
                <a:solidFill>
                  <a:schemeClr val="bg1"/>
                </a:solidFill>
                <a:highlight>
                  <a:srgbClr val="008080"/>
                </a:highlight>
                <a:latin typeface="Montserrat Black" panose="00000A00000000000000" pitchFamily="50" charset="0"/>
                <a:cs typeface="Times New Roman" panose="02020603050405020304" pitchFamily="18" charset="0"/>
              </a:rPr>
              <a:t>MENCIÓN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FA1A78C-2F1E-8155-6771-22238FF42BFF}"/>
              </a:ext>
            </a:extLst>
          </p:cNvPr>
          <p:cNvSpPr txBox="1"/>
          <p:nvPr/>
        </p:nvSpPr>
        <p:spPr>
          <a:xfrm>
            <a:off x="9215584" y="97174"/>
            <a:ext cx="297952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s-ES" sz="1600" b="1" dirty="0">
                <a:latin typeface="Montserrat Black" panose="00000A00000000000000" pitchFamily="50" charset="0"/>
                <a:cs typeface="Times New Roman" panose="02020603050405020304" pitchFamily="18" charset="0"/>
              </a:rPr>
              <a:t>PRODUCTO INDIVISIBLE</a:t>
            </a:r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22320927-330A-D8DC-FB7F-AD59C7FFC0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69327" y="357803"/>
            <a:ext cx="205637" cy="210268"/>
          </a:xfrm>
          <a:prstGeom prst="rect">
            <a:avLst/>
          </a:prstGeom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0F6355BD-CEB3-741F-ED21-264E4EBD7F0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7107" b="69543" l="9766" r="89844">
                        <a14:foregroundMark x1="29297" y1="30964" x2="29297" y2="30964"/>
                        <a14:foregroundMark x1="29297" y1="30964" x2="29297" y2="30964"/>
                        <a14:foregroundMark x1="66016" y1="23350" x2="66016" y2="23350"/>
                        <a14:foregroundMark x1="66016" y1="23350" x2="66016" y2="23350"/>
                        <a14:foregroundMark x1="53906" y1="61929" x2="53906" y2="61929"/>
                        <a14:foregroundMark x1="53906" y1="61929" x2="53906" y2="61929"/>
                        <a14:foregroundMark x1="50391" y1="58883" x2="50391" y2="58883"/>
                        <a14:foregroundMark x1="50000" y1="69543" x2="50000" y2="69543"/>
                        <a14:foregroundMark x1="50000" y1="69543" x2="50000" y2="69543"/>
                      </a14:backgroundRemoval>
                    </a14:imgEffect>
                  </a14:imgLayer>
                </a14:imgProps>
              </a:ext>
            </a:extLst>
          </a:blip>
          <a:srcRect b="24078"/>
          <a:stretch/>
        </p:blipFill>
        <p:spPr>
          <a:xfrm>
            <a:off x="4682759" y="340458"/>
            <a:ext cx="418790" cy="244676"/>
          </a:xfrm>
          <a:prstGeom prst="rect">
            <a:avLst/>
          </a:prstGeom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9869469C-A7CE-8F7C-D2AD-CB7187DD741A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r="79911" b="769"/>
          <a:stretch/>
        </p:blipFill>
        <p:spPr>
          <a:xfrm>
            <a:off x="5307858" y="357333"/>
            <a:ext cx="211470" cy="319178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6A408CD8-3CAB-2833-3707-002FAE1EA0A7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/>
            <a:duotone>
              <a:prstClr val="black"/>
              <a:srgbClr val="FB534A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11191851" y="6330745"/>
            <a:ext cx="743776" cy="298730"/>
          </a:xfrm>
          <a:prstGeom prst="rect">
            <a:avLst/>
          </a:prstGeom>
        </p:spPr>
      </p:pic>
      <p:sp>
        <p:nvSpPr>
          <p:cNvPr id="30" name="CuadroTexto 29">
            <a:extLst>
              <a:ext uri="{FF2B5EF4-FFF2-40B4-BE49-F238E27FC236}">
                <a16:creationId xmlns:a16="http://schemas.microsoft.com/office/drawing/2014/main" id="{10F5131C-2053-187E-9973-43A6D913B7E9}"/>
              </a:ext>
            </a:extLst>
          </p:cNvPr>
          <p:cNvSpPr txBox="1"/>
          <p:nvPr/>
        </p:nvSpPr>
        <p:spPr>
          <a:xfrm>
            <a:off x="7526735" y="4277359"/>
            <a:ext cx="14442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3600" dirty="0">
                <a:latin typeface="Montserrat Black" pitchFamily="2" charset="0"/>
              </a:rPr>
              <a:t>1 M</a:t>
            </a:r>
            <a:endParaRPr lang="es-ES" sz="2800" dirty="0">
              <a:latin typeface="Montserrat Black" pitchFamily="2" charset="0"/>
            </a:endParaRPr>
          </a:p>
        </p:txBody>
      </p:sp>
      <p:sp>
        <p:nvSpPr>
          <p:cNvPr id="33" name="CuadroTexto 32">
            <a:extLst>
              <a:ext uri="{FF2B5EF4-FFF2-40B4-BE49-F238E27FC236}">
                <a16:creationId xmlns:a16="http://schemas.microsoft.com/office/drawing/2014/main" id="{E89E3FE3-F8FB-6603-B696-7735AD5D78C1}"/>
              </a:ext>
            </a:extLst>
          </p:cNvPr>
          <p:cNvSpPr txBox="1"/>
          <p:nvPr/>
        </p:nvSpPr>
        <p:spPr>
          <a:xfrm>
            <a:off x="8347256" y="4242374"/>
            <a:ext cx="6237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400" dirty="0">
                <a:latin typeface="Montserrat Black" pitchFamily="2" charset="0"/>
              </a:rPr>
              <a:t>48H</a:t>
            </a:r>
            <a:endParaRPr lang="es-ES" sz="1100" dirty="0">
              <a:latin typeface="Montserrat Black" pitchFamily="2" charset="0"/>
            </a:endParaRPr>
          </a:p>
        </p:txBody>
      </p:sp>
      <p:sp>
        <p:nvSpPr>
          <p:cNvPr id="36" name="CuadroTexto 35">
            <a:extLst>
              <a:ext uri="{FF2B5EF4-FFF2-40B4-BE49-F238E27FC236}">
                <a16:creationId xmlns:a16="http://schemas.microsoft.com/office/drawing/2014/main" id="{0D675E1C-6A30-6974-BD40-F6CA4B3D7AFA}"/>
              </a:ext>
            </a:extLst>
          </p:cNvPr>
          <p:cNvSpPr txBox="1"/>
          <p:nvPr/>
        </p:nvSpPr>
        <p:spPr>
          <a:xfrm>
            <a:off x="7134557" y="4761337"/>
            <a:ext cx="18867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900" dirty="0">
                <a:latin typeface="Montserrat Black" pitchFamily="2" charset="0"/>
              </a:rPr>
              <a:t>IMPRESIONES </a:t>
            </a:r>
            <a:r>
              <a:rPr lang="es-ES" sz="900" dirty="0">
                <a:solidFill>
                  <a:schemeClr val="bg1"/>
                </a:solidFill>
                <a:highlight>
                  <a:srgbClr val="FF7C80"/>
                </a:highlight>
                <a:latin typeface="Montserrat Black" pitchFamily="2" charset="0"/>
              </a:rPr>
              <a:t>GARANTIZADAS</a:t>
            </a:r>
            <a:endParaRPr lang="es-ES" sz="700" dirty="0">
              <a:solidFill>
                <a:schemeClr val="bg1"/>
              </a:solidFill>
              <a:highlight>
                <a:srgbClr val="FF7C80"/>
              </a:highlight>
              <a:latin typeface="Montserrat Black" pitchFamily="2" charset="0"/>
            </a:endParaRPr>
          </a:p>
        </p:txBody>
      </p:sp>
      <p:sp>
        <p:nvSpPr>
          <p:cNvPr id="38" name="Medio marco 37">
            <a:extLst>
              <a:ext uri="{FF2B5EF4-FFF2-40B4-BE49-F238E27FC236}">
                <a16:creationId xmlns:a16="http://schemas.microsoft.com/office/drawing/2014/main" id="{1175BFC9-A9F3-74F9-2633-47D3C0F9F330}"/>
              </a:ext>
            </a:extLst>
          </p:cNvPr>
          <p:cNvSpPr/>
          <p:nvPr/>
        </p:nvSpPr>
        <p:spPr>
          <a:xfrm rot="18900000">
            <a:off x="6782573" y="4437821"/>
            <a:ext cx="117130" cy="120984"/>
          </a:xfrm>
          <a:prstGeom prst="halfFrame">
            <a:avLst/>
          </a:prstGeom>
          <a:solidFill>
            <a:srgbClr val="FF006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  <a:highlight>
                <a:srgbClr val="FB534A"/>
              </a:highlight>
            </a:endParaRPr>
          </a:p>
        </p:txBody>
      </p:sp>
      <p:sp>
        <p:nvSpPr>
          <p:cNvPr id="41" name="Medio marco 40">
            <a:extLst>
              <a:ext uri="{FF2B5EF4-FFF2-40B4-BE49-F238E27FC236}">
                <a16:creationId xmlns:a16="http://schemas.microsoft.com/office/drawing/2014/main" id="{1E4DFD57-2075-2B14-D4C3-CEC34FA2F3A9}"/>
              </a:ext>
            </a:extLst>
          </p:cNvPr>
          <p:cNvSpPr/>
          <p:nvPr/>
        </p:nvSpPr>
        <p:spPr>
          <a:xfrm rot="18900000">
            <a:off x="6782573" y="4669772"/>
            <a:ext cx="117130" cy="120984"/>
          </a:xfrm>
          <a:prstGeom prst="halfFrame">
            <a:avLst/>
          </a:prstGeom>
          <a:solidFill>
            <a:srgbClr val="FF006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  <a:highlight>
                <a:srgbClr val="FB534A"/>
              </a:highlight>
            </a:endParaRPr>
          </a:p>
        </p:txBody>
      </p:sp>
      <p:pic>
        <p:nvPicPr>
          <p:cNvPr id="46" name="Picture 6" descr="Tik tok - Iconos gratis de redes sociales">
            <a:extLst>
              <a:ext uri="{FF2B5EF4-FFF2-40B4-BE49-F238E27FC236}">
                <a16:creationId xmlns:a16="http://schemas.microsoft.com/office/drawing/2014/main" id="{71C662CE-FF89-B744-276A-86D11B9676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email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92102" y="4660862"/>
            <a:ext cx="127379" cy="127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" name="Medio marco 48">
            <a:extLst>
              <a:ext uri="{FF2B5EF4-FFF2-40B4-BE49-F238E27FC236}">
                <a16:creationId xmlns:a16="http://schemas.microsoft.com/office/drawing/2014/main" id="{9370315A-12C6-E3B2-4E1C-47CD2374380C}"/>
              </a:ext>
            </a:extLst>
          </p:cNvPr>
          <p:cNvSpPr/>
          <p:nvPr/>
        </p:nvSpPr>
        <p:spPr>
          <a:xfrm rot="8100000">
            <a:off x="7040659" y="4421215"/>
            <a:ext cx="397510" cy="410593"/>
          </a:xfrm>
          <a:prstGeom prst="halfFrame">
            <a:avLst/>
          </a:prstGeom>
          <a:solidFill>
            <a:srgbClr val="FF006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schemeClr val="tx1"/>
              </a:solidFill>
              <a:highlight>
                <a:srgbClr val="FB534A"/>
              </a:highlight>
            </a:endParaRPr>
          </a:p>
        </p:txBody>
      </p:sp>
      <p:pic>
        <p:nvPicPr>
          <p:cNvPr id="51" name="Imagen 50">
            <a:extLst>
              <a:ext uri="{FF2B5EF4-FFF2-40B4-BE49-F238E27FC236}">
                <a16:creationId xmlns:a16="http://schemas.microsoft.com/office/drawing/2014/main" id="{19E9AA38-47FD-EAF8-7E7A-75DDEDD5F989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96757" y="4325097"/>
            <a:ext cx="324666" cy="326017"/>
          </a:xfrm>
          <a:prstGeom prst="rect">
            <a:avLst/>
          </a:prstGeom>
        </p:spPr>
      </p:pic>
      <p:pic>
        <p:nvPicPr>
          <p:cNvPr id="53" name="Imagen 52" descr="Imagen con el fondo eliminado">
            <a:extLst>
              <a:ext uri="{FF2B5EF4-FFF2-40B4-BE49-F238E27FC236}">
                <a16:creationId xmlns:a16="http://schemas.microsoft.com/office/drawing/2014/main" id="{80A6AE9F-4743-E0DA-ECC6-70155793174E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 b="27223"/>
          <a:stretch>
            <a:fillRect/>
          </a:stretch>
        </p:blipFill>
        <p:spPr>
          <a:xfrm>
            <a:off x="6816312" y="4640888"/>
            <a:ext cx="467780" cy="261456"/>
          </a:xfrm>
          <a:prstGeom prst="rect">
            <a:avLst/>
          </a:prstGeom>
        </p:spPr>
      </p:pic>
      <p:pic>
        <p:nvPicPr>
          <p:cNvPr id="55" name="Imagen 54" descr="Imagen con el fondo eliminado">
            <a:extLst>
              <a:ext uri="{FF2B5EF4-FFF2-40B4-BE49-F238E27FC236}">
                <a16:creationId xmlns:a16="http://schemas.microsoft.com/office/drawing/2014/main" id="{104E427E-218E-4EA7-58CF-8B1089F435E9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20804132">
            <a:off x="6124321" y="4485281"/>
            <a:ext cx="553457" cy="311213"/>
          </a:xfrm>
          <a:prstGeom prst="rect">
            <a:avLst/>
          </a:prstGeom>
        </p:spPr>
      </p:pic>
      <p:pic>
        <p:nvPicPr>
          <p:cNvPr id="57" name="Imagen 56">
            <a:extLst>
              <a:ext uri="{FF2B5EF4-FFF2-40B4-BE49-F238E27FC236}">
                <a16:creationId xmlns:a16="http://schemas.microsoft.com/office/drawing/2014/main" id="{7A854F1C-89AB-9096-837C-6FE670D08F60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891565" y="3442697"/>
            <a:ext cx="807351" cy="807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63727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028BDD-0295-AA12-84B6-1AF30D0D1C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2" name="Imagen 311">
            <a:extLst>
              <a:ext uri="{FF2B5EF4-FFF2-40B4-BE49-F238E27FC236}">
                <a16:creationId xmlns:a16="http://schemas.microsoft.com/office/drawing/2014/main" id="{AE3EE972-3389-A53F-F1DD-672A03627F8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  <a:lum bright="70000" contrast="-70000"/>
          </a:blip>
          <a:stretch>
            <a:fillRect/>
          </a:stretch>
        </p:blipFill>
        <p:spPr>
          <a:xfrm>
            <a:off x="0" y="-1"/>
            <a:ext cx="12181172" cy="6858000"/>
          </a:xfrm>
          <a:prstGeom prst="rect">
            <a:avLst/>
          </a:prstGeom>
        </p:spPr>
      </p:pic>
      <p:sp>
        <p:nvSpPr>
          <p:cNvPr id="35" name="CuadroTexto 34">
            <a:extLst>
              <a:ext uri="{FF2B5EF4-FFF2-40B4-BE49-F238E27FC236}">
                <a16:creationId xmlns:a16="http://schemas.microsoft.com/office/drawing/2014/main" id="{342B6730-1681-7318-D8AC-06DD8C7028E6}"/>
              </a:ext>
            </a:extLst>
          </p:cNvPr>
          <p:cNvSpPr txBox="1"/>
          <p:nvPr/>
        </p:nvSpPr>
        <p:spPr>
          <a:xfrm>
            <a:off x="828401" y="931304"/>
            <a:ext cx="6007767" cy="7246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4400"/>
              </a:lnSpc>
            </a:pPr>
            <a:r>
              <a:rPr lang="es-ES" sz="6600" spc="-150" dirty="0">
                <a:latin typeface="Montserrat Black" pitchFamily="2" charset="0"/>
              </a:rPr>
              <a:t>COMEUVAS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CA02C042-09C0-3F19-CD3D-7ACDD93BF675}"/>
              </a:ext>
            </a:extLst>
          </p:cNvPr>
          <p:cNvSpPr txBox="1"/>
          <p:nvPr/>
        </p:nvSpPr>
        <p:spPr>
          <a:xfrm>
            <a:off x="888883" y="2098934"/>
            <a:ext cx="41430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>
                <a:solidFill>
                  <a:schemeClr val="bg1"/>
                </a:solidFill>
                <a:highlight>
                  <a:srgbClr val="FB534A"/>
                </a:highlight>
                <a:latin typeface="Montserrat Black" panose="00000A00000000000000" pitchFamily="50" charset="0"/>
                <a:cs typeface="Times New Roman" panose="02020603050405020304" pitchFamily="18" charset="0"/>
              </a:rPr>
              <a:t>DIRECTO TV LINEAL Y ATRESPLAYER</a:t>
            </a:r>
            <a:endParaRPr lang="es-ES" sz="900" dirty="0">
              <a:solidFill>
                <a:schemeClr val="bg1"/>
              </a:solidFill>
              <a:highlight>
                <a:srgbClr val="FB534A"/>
              </a:highlight>
              <a:latin typeface="Montserrat Black" panose="00000A00000000000000" pitchFamily="2" charset="0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5F941BFE-45E6-D22A-BEDD-1772CDC9E75F}"/>
              </a:ext>
            </a:extLst>
          </p:cNvPr>
          <p:cNvSpPr txBox="1"/>
          <p:nvPr/>
        </p:nvSpPr>
        <p:spPr>
          <a:xfrm>
            <a:off x="882193" y="2332530"/>
            <a:ext cx="285160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000" dirty="0">
                <a:latin typeface="Montserrat Black" pitchFamily="2" charset="0"/>
              </a:rPr>
              <a:t>#ANTENA3 #ATRESPLAYER #LASEXTA</a:t>
            </a:r>
            <a:endParaRPr kumimoji="0" lang="es-ES" sz="1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Montserrat Black" pitchFamily="2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0CF3D9DC-1727-8350-A099-6AF5E4975F68}"/>
              </a:ext>
            </a:extLst>
          </p:cNvPr>
          <p:cNvSpPr txBox="1"/>
          <p:nvPr/>
        </p:nvSpPr>
        <p:spPr>
          <a:xfrm>
            <a:off x="847292" y="533898"/>
            <a:ext cx="2033977" cy="55994"/>
          </a:xfrm>
          <a:prstGeom prst="rect">
            <a:avLst/>
          </a:prstGeom>
          <a:solidFill>
            <a:srgbClr val="FB534A"/>
          </a:solidFill>
        </p:spPr>
        <p:txBody>
          <a:bodyPr wrap="square" tIns="36000" rtlCol="0" anchor="ctr" anchorCtr="0">
            <a:noAutofit/>
          </a:bodyPr>
          <a:lstStyle/>
          <a:p>
            <a:pPr>
              <a:lnSpc>
                <a:spcPts val="1400"/>
              </a:lnSpc>
            </a:pPr>
            <a:r>
              <a:rPr lang="es-ES" altLang="es-ES" dirty="0">
                <a:latin typeface="Montserrat ExtraBold" pitchFamily="2" charset="0"/>
              </a:rPr>
              <a:t>TOTAL VIDEO</a:t>
            </a:r>
          </a:p>
        </p:txBody>
      </p:sp>
      <p:pic>
        <p:nvPicPr>
          <p:cNvPr id="2" name="Gráfico 1" descr="Puerta cerrada con relleno sólido">
            <a:extLst>
              <a:ext uri="{FF2B5EF4-FFF2-40B4-BE49-F238E27FC236}">
                <a16:creationId xmlns:a16="http://schemas.microsoft.com/office/drawing/2014/main" id="{D22CC0CB-F2AF-F5CA-C9C8-EA704336092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078371" y="1386627"/>
            <a:ext cx="514284" cy="514284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9993B931-19E2-112D-F90F-796B3E791292}"/>
              </a:ext>
            </a:extLst>
          </p:cNvPr>
          <p:cNvSpPr txBox="1"/>
          <p:nvPr/>
        </p:nvSpPr>
        <p:spPr>
          <a:xfrm>
            <a:off x="5818224" y="2098934"/>
            <a:ext cx="23396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>
                <a:solidFill>
                  <a:schemeClr val="bg1"/>
                </a:solidFill>
                <a:highlight>
                  <a:srgbClr val="FB534A"/>
                </a:highlight>
                <a:latin typeface="Montserrat Black" panose="00000A00000000000000" pitchFamily="50" charset="0"/>
                <a:cs typeface="Times New Roman" panose="02020603050405020304" pitchFamily="18" charset="0"/>
              </a:rPr>
              <a:t>+ RRSS Y PLACEMENT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5BFBB6E-2AA6-E711-99D8-F9538C66764D}"/>
              </a:ext>
            </a:extLst>
          </p:cNvPr>
          <p:cNvSpPr txBox="1"/>
          <p:nvPr/>
        </p:nvSpPr>
        <p:spPr>
          <a:xfrm>
            <a:off x="5818224" y="2332530"/>
            <a:ext cx="22570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000" dirty="0">
                <a:latin typeface="Montserrat Black" pitchFamily="2" charset="0"/>
              </a:rPr>
              <a:t>#ANTENA3 #ACT2ALITY</a:t>
            </a:r>
            <a:endParaRPr kumimoji="0" lang="es-ES" sz="1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Montserrat Black" pitchFamily="2" charset="0"/>
            </a:endParaRPr>
          </a:p>
        </p:txBody>
      </p:sp>
      <p:pic>
        <p:nvPicPr>
          <p:cNvPr id="31" name="Picture 2" descr="Logotipo de instagram - Iconos gratis de social">
            <a:extLst>
              <a:ext uri="{FF2B5EF4-FFF2-40B4-BE49-F238E27FC236}">
                <a16:creationId xmlns:a16="http://schemas.microsoft.com/office/drawing/2014/main" id="{CEE42DDC-6A33-572E-AFF5-B8249DF795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95932" y="4327330"/>
            <a:ext cx="127379" cy="127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6" descr="Tik tok - Iconos gratis de redes sociales">
            <a:extLst>
              <a:ext uri="{FF2B5EF4-FFF2-40B4-BE49-F238E27FC236}">
                <a16:creationId xmlns:a16="http://schemas.microsoft.com/office/drawing/2014/main" id="{C8A01165-4E65-95EA-440E-B1D58EE694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28264" y="4326939"/>
            <a:ext cx="127379" cy="127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2" descr="Logotipo de instagram - Iconos gratis de social">
            <a:extLst>
              <a:ext uri="{FF2B5EF4-FFF2-40B4-BE49-F238E27FC236}">
                <a16:creationId xmlns:a16="http://schemas.microsoft.com/office/drawing/2014/main" id="{38AC0363-3469-19F2-50B9-67CEC45F17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11081" y="4497699"/>
            <a:ext cx="127379" cy="127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6" descr="Tik tok - Iconos gratis de redes sociales">
            <a:extLst>
              <a:ext uri="{FF2B5EF4-FFF2-40B4-BE49-F238E27FC236}">
                <a16:creationId xmlns:a16="http://schemas.microsoft.com/office/drawing/2014/main" id="{797D51BC-DB51-640A-BA54-3901C3E99C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43413" y="4497308"/>
            <a:ext cx="127379" cy="127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CuadroTexto 21">
            <a:extLst>
              <a:ext uri="{FF2B5EF4-FFF2-40B4-BE49-F238E27FC236}">
                <a16:creationId xmlns:a16="http://schemas.microsoft.com/office/drawing/2014/main" id="{E42262BF-2D2D-2780-9746-48BB0FC5E923}"/>
              </a:ext>
            </a:extLst>
          </p:cNvPr>
          <p:cNvSpPr txBox="1"/>
          <p:nvPr/>
        </p:nvSpPr>
        <p:spPr>
          <a:xfrm>
            <a:off x="6698916" y="3980695"/>
            <a:ext cx="3055930" cy="479140"/>
          </a:xfrm>
          <a:prstGeom prst="rect">
            <a:avLst/>
          </a:prstGeom>
          <a:noFill/>
        </p:spPr>
        <p:txBody>
          <a:bodyPr wrap="square" tIns="36000" rtlCol="0" anchor="ctr" anchorCtr="0">
            <a:noAutofit/>
          </a:bodyPr>
          <a:lstStyle/>
          <a:p>
            <a:pPr>
              <a:lnSpc>
                <a:spcPts val="1200"/>
              </a:lnSpc>
            </a:pPr>
            <a:r>
              <a:rPr lang="es-ES" sz="1050" i="1" dirty="0">
                <a:solidFill>
                  <a:schemeClr val="bg1"/>
                </a:solidFill>
                <a:highlight>
                  <a:srgbClr val="FB534A"/>
                </a:highlight>
                <a:latin typeface="Montserrat ExtraBold" pitchFamily="2" charset="0"/>
              </a:rPr>
              <a:t>INTEGRACIÓN DE MARCA EN VÍDEO SOCIAL NATIVO</a:t>
            </a:r>
          </a:p>
        </p:txBody>
      </p:sp>
      <p:sp>
        <p:nvSpPr>
          <p:cNvPr id="48" name="CuadroTexto 47">
            <a:extLst>
              <a:ext uri="{FF2B5EF4-FFF2-40B4-BE49-F238E27FC236}">
                <a16:creationId xmlns:a16="http://schemas.microsoft.com/office/drawing/2014/main" id="{1C9A4E2E-8721-28DF-2B34-3D911868E1F0}"/>
              </a:ext>
            </a:extLst>
          </p:cNvPr>
          <p:cNvSpPr txBox="1"/>
          <p:nvPr/>
        </p:nvSpPr>
        <p:spPr>
          <a:xfrm>
            <a:off x="5773841" y="2608688"/>
            <a:ext cx="3720680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indent="0" fontAlgn="auto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800" b="1" dirty="0">
                <a:solidFill>
                  <a:schemeClr val="bg1"/>
                </a:solidFill>
                <a:highlight>
                  <a:srgbClr val="008080"/>
                </a:highlight>
                <a:latin typeface="Montserrat Black" panose="00000A00000000000000" pitchFamily="50" charset="0"/>
                <a:cs typeface="Times New Roman" panose="02020603050405020304" pitchFamily="18" charset="0"/>
              </a:rPr>
              <a:t>¿CURIOSDADES FAMILIARES, TRADICIONES…?</a:t>
            </a: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9DA0C951-79FB-2FEC-2DA1-A877DDC69A22}"/>
              </a:ext>
            </a:extLst>
          </p:cNvPr>
          <p:cNvSpPr txBox="1"/>
          <p:nvPr/>
        </p:nvSpPr>
        <p:spPr>
          <a:xfrm>
            <a:off x="892377" y="3244382"/>
            <a:ext cx="41178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800" b="1" dirty="0">
                <a:solidFill>
                  <a:schemeClr val="bg1"/>
                </a:solidFill>
                <a:highlight>
                  <a:srgbClr val="008080"/>
                </a:highlight>
                <a:latin typeface="Montserrat Black" panose="00000A00000000000000" pitchFamily="50" charset="0"/>
                <a:cs typeface="Times New Roman" panose="02020603050405020304" pitchFamily="18" charset="0"/>
              </a:rPr>
              <a:t>PLACEMENT</a:t>
            </a:r>
          </a:p>
        </p:txBody>
      </p:sp>
      <p:sp>
        <p:nvSpPr>
          <p:cNvPr id="33" name="CuadroTexto 32">
            <a:extLst>
              <a:ext uri="{FF2B5EF4-FFF2-40B4-BE49-F238E27FC236}">
                <a16:creationId xmlns:a16="http://schemas.microsoft.com/office/drawing/2014/main" id="{27291EAE-C316-9A19-1432-DB9AC01FDF51}"/>
              </a:ext>
            </a:extLst>
          </p:cNvPr>
          <p:cNvSpPr txBox="1"/>
          <p:nvPr/>
        </p:nvSpPr>
        <p:spPr>
          <a:xfrm>
            <a:off x="898819" y="3756436"/>
            <a:ext cx="4117829" cy="479140"/>
          </a:xfrm>
          <a:prstGeom prst="rect">
            <a:avLst/>
          </a:prstGeom>
          <a:noFill/>
        </p:spPr>
        <p:txBody>
          <a:bodyPr wrap="square" tIns="36000" rtlCol="0" anchor="ctr" anchorCtr="0">
            <a:noAutofit/>
          </a:bodyPr>
          <a:lstStyle/>
          <a:p>
            <a:pPr>
              <a:lnSpc>
                <a:spcPts val="1200"/>
              </a:lnSpc>
            </a:pPr>
            <a:r>
              <a:rPr lang="es-ES" sz="1050" i="1" dirty="0">
                <a:latin typeface="Montserrat ExtraBold" pitchFamily="2" charset="0"/>
              </a:rPr>
              <a:t>PRESENCIA DEL LOGO DEL ANUNCIANTE EN EL MOMENTO MÁS ESPERADO Y EMBLEMÁTICO DEL AÑO.</a:t>
            </a:r>
          </a:p>
        </p:txBody>
      </p:sp>
      <p:sp>
        <p:nvSpPr>
          <p:cNvPr id="34" name="CuadroTexto 33">
            <a:extLst>
              <a:ext uri="{FF2B5EF4-FFF2-40B4-BE49-F238E27FC236}">
                <a16:creationId xmlns:a16="http://schemas.microsoft.com/office/drawing/2014/main" id="{1BAEE048-88A0-DAB0-732C-C97F746F5C3E}"/>
              </a:ext>
            </a:extLst>
          </p:cNvPr>
          <p:cNvSpPr txBox="1"/>
          <p:nvPr/>
        </p:nvSpPr>
        <p:spPr>
          <a:xfrm>
            <a:off x="898819" y="4552499"/>
            <a:ext cx="4286401" cy="479140"/>
          </a:xfrm>
          <a:prstGeom prst="rect">
            <a:avLst/>
          </a:prstGeom>
          <a:noFill/>
        </p:spPr>
        <p:txBody>
          <a:bodyPr wrap="square" tIns="36000" rtlCol="0" anchor="ctr" anchorCtr="0">
            <a:noAutofit/>
          </a:bodyPr>
          <a:lstStyle/>
          <a:p>
            <a:pPr>
              <a:lnSpc>
                <a:spcPts val="1200"/>
              </a:lnSpc>
            </a:pPr>
            <a:r>
              <a:rPr lang="es-ES" sz="1050" i="1" dirty="0">
                <a:solidFill>
                  <a:schemeClr val="bg1"/>
                </a:solidFill>
                <a:highlight>
                  <a:srgbClr val="FB534A"/>
                </a:highlight>
                <a:latin typeface="Montserrat ExtraBold" pitchFamily="2" charset="0"/>
              </a:rPr>
              <a:t>12 LOGOS DE TU MARCA SINCRONIZADOS CON LAS 12 CAMPANADAS Y LAS 12 UVAS QUE NOS SEPARAN DEL AÑO NUEVO. </a:t>
            </a:r>
          </a:p>
        </p:txBody>
      </p:sp>
      <p:grpSp>
        <p:nvGrpSpPr>
          <p:cNvPr id="49" name="Grupo 48" descr="Logo Atremedia">
            <a:extLst>
              <a:ext uri="{FF2B5EF4-FFF2-40B4-BE49-F238E27FC236}">
                <a16:creationId xmlns:a16="http://schemas.microsoft.com/office/drawing/2014/main" id="{59616978-43EA-3D0B-4899-B4E3AECF0D99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pSpPr/>
          <p:nvPr/>
        </p:nvGrpSpPr>
        <p:grpSpPr>
          <a:xfrm>
            <a:off x="1073424" y="4279685"/>
            <a:ext cx="129651" cy="176410"/>
            <a:chOff x="8323657" y="4091932"/>
            <a:chExt cx="476499" cy="648348"/>
          </a:xfrm>
        </p:grpSpPr>
        <p:cxnSp>
          <p:nvCxnSpPr>
            <p:cNvPr id="281" name="Conector recto 280">
              <a:extLst>
                <a:ext uri="{FF2B5EF4-FFF2-40B4-BE49-F238E27FC236}">
                  <a16:creationId xmlns:a16="http://schemas.microsoft.com/office/drawing/2014/main" id="{0A0B8BF2-FD8F-D146-0B65-0D5E7648E6FE}"/>
                </a:ext>
              </a:extLst>
            </p:cNvPr>
            <p:cNvCxnSpPr>
              <a:cxnSpLocks/>
            </p:cNvCxnSpPr>
            <p:nvPr/>
          </p:nvCxnSpPr>
          <p:spPr>
            <a:xfrm>
              <a:off x="8324347" y="4223773"/>
              <a:ext cx="123182" cy="105500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2" name="Conector recto 281">
              <a:extLst>
                <a:ext uri="{FF2B5EF4-FFF2-40B4-BE49-F238E27FC236}">
                  <a16:creationId xmlns:a16="http://schemas.microsoft.com/office/drawing/2014/main" id="{10347ED8-A9D4-0DEC-BA8D-3A04AC19380D}"/>
                </a:ext>
              </a:extLst>
            </p:cNvPr>
            <p:cNvCxnSpPr>
              <a:cxnSpLocks/>
            </p:cNvCxnSpPr>
            <p:nvPr/>
          </p:nvCxnSpPr>
          <p:spPr>
            <a:xfrm>
              <a:off x="8677764" y="4221069"/>
              <a:ext cx="1799" cy="395633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" name="Conector recto 282">
              <a:extLst>
                <a:ext uri="{FF2B5EF4-FFF2-40B4-BE49-F238E27FC236}">
                  <a16:creationId xmlns:a16="http://schemas.microsoft.com/office/drawing/2014/main" id="{2BD81202-9481-0362-041B-787569FA184E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532262" y="4091933"/>
              <a:ext cx="263115" cy="232499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4" name="Conector recto 283">
              <a:extLst>
                <a:ext uri="{FF2B5EF4-FFF2-40B4-BE49-F238E27FC236}">
                  <a16:creationId xmlns:a16="http://schemas.microsoft.com/office/drawing/2014/main" id="{9016DB90-E80F-CF3C-8F2C-FC32BCB73AE7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532439" y="4324431"/>
              <a:ext cx="145325" cy="92627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5" name="Conector recto 284">
              <a:extLst>
                <a:ext uri="{FF2B5EF4-FFF2-40B4-BE49-F238E27FC236}">
                  <a16:creationId xmlns:a16="http://schemas.microsoft.com/office/drawing/2014/main" id="{6B372E4B-8353-7E4D-8DAE-AB7C8422491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387984" y="4221069"/>
              <a:ext cx="289781" cy="204694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6" name="Conector recto 285">
              <a:extLst>
                <a:ext uri="{FF2B5EF4-FFF2-40B4-BE49-F238E27FC236}">
                  <a16:creationId xmlns:a16="http://schemas.microsoft.com/office/drawing/2014/main" id="{622442C3-E2C8-75DE-45FE-36885A797303}"/>
                </a:ext>
              </a:extLst>
            </p:cNvPr>
            <p:cNvCxnSpPr>
              <a:cxnSpLocks/>
            </p:cNvCxnSpPr>
            <p:nvPr/>
          </p:nvCxnSpPr>
          <p:spPr>
            <a:xfrm>
              <a:off x="8323658" y="4426435"/>
              <a:ext cx="64326" cy="0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7" name="Conector recto 286">
              <a:extLst>
                <a:ext uri="{FF2B5EF4-FFF2-40B4-BE49-F238E27FC236}">
                  <a16:creationId xmlns:a16="http://schemas.microsoft.com/office/drawing/2014/main" id="{C0478859-6F97-D042-3815-D550D95ACC7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447879" y="4324431"/>
              <a:ext cx="84383" cy="4841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8" name="Conector recto 287">
              <a:extLst>
                <a:ext uri="{FF2B5EF4-FFF2-40B4-BE49-F238E27FC236}">
                  <a16:creationId xmlns:a16="http://schemas.microsoft.com/office/drawing/2014/main" id="{A051B045-1884-8948-9703-583F508D35A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453971" y="4526581"/>
              <a:ext cx="66689" cy="2811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9" name="Conector recto 288">
              <a:extLst>
                <a:ext uri="{FF2B5EF4-FFF2-40B4-BE49-F238E27FC236}">
                  <a16:creationId xmlns:a16="http://schemas.microsoft.com/office/drawing/2014/main" id="{8BEE1218-BAB0-992C-B080-7D8345D5A53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367843" y="4197316"/>
              <a:ext cx="164419" cy="127116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0" name="Conector recto 289">
              <a:extLst>
                <a:ext uri="{FF2B5EF4-FFF2-40B4-BE49-F238E27FC236}">
                  <a16:creationId xmlns:a16="http://schemas.microsoft.com/office/drawing/2014/main" id="{F4C0D8EE-7965-A2D3-7507-F86C76B4FDD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677764" y="4417058"/>
              <a:ext cx="122390" cy="98909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1" name="Conector recto 290">
              <a:extLst>
                <a:ext uri="{FF2B5EF4-FFF2-40B4-BE49-F238E27FC236}">
                  <a16:creationId xmlns:a16="http://schemas.microsoft.com/office/drawing/2014/main" id="{615BB5EC-D1B9-2A4D-689B-BD8D7A6A15C9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387115" y="4425763"/>
              <a:ext cx="145325" cy="108249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" name="Conector recto 291">
              <a:extLst>
                <a:ext uri="{FF2B5EF4-FFF2-40B4-BE49-F238E27FC236}">
                  <a16:creationId xmlns:a16="http://schemas.microsoft.com/office/drawing/2014/main" id="{BB8F65F5-17B3-CE83-E539-1D70ADE3037C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323658" y="4426436"/>
              <a:ext cx="130315" cy="102956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3" name="Conector recto 292">
              <a:extLst>
                <a:ext uri="{FF2B5EF4-FFF2-40B4-BE49-F238E27FC236}">
                  <a16:creationId xmlns:a16="http://schemas.microsoft.com/office/drawing/2014/main" id="{5F27FF75-0129-2D69-584B-856318ECB5A8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330159" y="4630210"/>
              <a:ext cx="202280" cy="110070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Conector recto 293">
              <a:extLst>
                <a:ext uri="{FF2B5EF4-FFF2-40B4-BE49-F238E27FC236}">
                  <a16:creationId xmlns:a16="http://schemas.microsoft.com/office/drawing/2014/main" id="{29D6AF18-D88C-EF5B-6FE8-489D0ADC72F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532440" y="4515966"/>
              <a:ext cx="267716" cy="224314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5" name="Conector recto 294">
              <a:extLst>
                <a:ext uri="{FF2B5EF4-FFF2-40B4-BE49-F238E27FC236}">
                  <a16:creationId xmlns:a16="http://schemas.microsoft.com/office/drawing/2014/main" id="{0F5D87A1-E6B3-20AC-F8FB-2D3918302B0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330160" y="4529393"/>
              <a:ext cx="123812" cy="100819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6" name="Conector recto 295">
              <a:extLst>
                <a:ext uri="{FF2B5EF4-FFF2-40B4-BE49-F238E27FC236}">
                  <a16:creationId xmlns:a16="http://schemas.microsoft.com/office/drawing/2014/main" id="{C81F8A0B-AA46-676B-E517-221F75D37F9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378938" y="4324431"/>
              <a:ext cx="416441" cy="331331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7" name="Conector recto 296">
              <a:extLst>
                <a:ext uri="{FF2B5EF4-FFF2-40B4-BE49-F238E27FC236}">
                  <a16:creationId xmlns:a16="http://schemas.microsoft.com/office/drawing/2014/main" id="{CA443B3F-C0D3-0095-85A0-F9E957B257D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323659" y="4091932"/>
              <a:ext cx="208604" cy="131168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8" name="Conector recto 297">
              <a:extLst>
                <a:ext uri="{FF2B5EF4-FFF2-40B4-BE49-F238E27FC236}">
                  <a16:creationId xmlns:a16="http://schemas.microsoft.com/office/drawing/2014/main" id="{B029D9F5-A7CE-BBF1-7911-79CAC6F2A6F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323657" y="4328820"/>
              <a:ext cx="124808" cy="97616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Conector recto 298">
              <a:extLst>
                <a:ext uri="{FF2B5EF4-FFF2-40B4-BE49-F238E27FC236}">
                  <a16:creationId xmlns:a16="http://schemas.microsoft.com/office/drawing/2014/main" id="{DF51CBC2-7A17-E665-62EF-DA148F7E605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532264" y="4091933"/>
              <a:ext cx="177" cy="648347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0" name="Conector recto 299">
              <a:extLst>
                <a:ext uri="{FF2B5EF4-FFF2-40B4-BE49-F238E27FC236}">
                  <a16:creationId xmlns:a16="http://schemas.microsoft.com/office/drawing/2014/main" id="{C8A1F186-6D31-D86D-1A6F-7DEAFD4AB4ED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532266" y="4534011"/>
              <a:ext cx="146924" cy="82690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" name="Grupo 49" descr="Logo Atremedia">
            <a:extLst>
              <a:ext uri="{FF2B5EF4-FFF2-40B4-BE49-F238E27FC236}">
                <a16:creationId xmlns:a16="http://schemas.microsoft.com/office/drawing/2014/main" id="{74141508-857B-6465-1CDC-31B030D6C94A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pSpPr/>
          <p:nvPr/>
        </p:nvGrpSpPr>
        <p:grpSpPr>
          <a:xfrm>
            <a:off x="1274315" y="4279685"/>
            <a:ext cx="129651" cy="176410"/>
            <a:chOff x="8323657" y="4091932"/>
            <a:chExt cx="476499" cy="648348"/>
          </a:xfrm>
        </p:grpSpPr>
        <p:cxnSp>
          <p:nvCxnSpPr>
            <p:cNvPr id="261" name="Conector recto 260">
              <a:extLst>
                <a:ext uri="{FF2B5EF4-FFF2-40B4-BE49-F238E27FC236}">
                  <a16:creationId xmlns:a16="http://schemas.microsoft.com/office/drawing/2014/main" id="{118503FC-6919-836E-0406-EAE7B7336D0D}"/>
                </a:ext>
              </a:extLst>
            </p:cNvPr>
            <p:cNvCxnSpPr>
              <a:cxnSpLocks/>
            </p:cNvCxnSpPr>
            <p:nvPr/>
          </p:nvCxnSpPr>
          <p:spPr>
            <a:xfrm>
              <a:off x="8324347" y="4223773"/>
              <a:ext cx="123182" cy="105500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Conector recto 261">
              <a:extLst>
                <a:ext uri="{FF2B5EF4-FFF2-40B4-BE49-F238E27FC236}">
                  <a16:creationId xmlns:a16="http://schemas.microsoft.com/office/drawing/2014/main" id="{C08F3E24-13F9-4D98-14F1-C942D30653F8}"/>
                </a:ext>
              </a:extLst>
            </p:cNvPr>
            <p:cNvCxnSpPr>
              <a:cxnSpLocks/>
            </p:cNvCxnSpPr>
            <p:nvPr/>
          </p:nvCxnSpPr>
          <p:spPr>
            <a:xfrm>
              <a:off x="8677764" y="4221069"/>
              <a:ext cx="1799" cy="395633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3" name="Conector recto 262">
              <a:extLst>
                <a:ext uri="{FF2B5EF4-FFF2-40B4-BE49-F238E27FC236}">
                  <a16:creationId xmlns:a16="http://schemas.microsoft.com/office/drawing/2014/main" id="{30828F51-54DE-534E-CE53-8FEC7EB273D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532262" y="4091933"/>
              <a:ext cx="263115" cy="232499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Conector recto 263">
              <a:extLst>
                <a:ext uri="{FF2B5EF4-FFF2-40B4-BE49-F238E27FC236}">
                  <a16:creationId xmlns:a16="http://schemas.microsoft.com/office/drawing/2014/main" id="{9FE2B74A-2DC4-F47F-F450-5859ED8C492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532439" y="4324431"/>
              <a:ext cx="145325" cy="92627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Conector recto 264">
              <a:extLst>
                <a:ext uri="{FF2B5EF4-FFF2-40B4-BE49-F238E27FC236}">
                  <a16:creationId xmlns:a16="http://schemas.microsoft.com/office/drawing/2014/main" id="{03EC33A7-DE84-0BD6-C9DE-12E3ADB9802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387984" y="4221069"/>
              <a:ext cx="289781" cy="204694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Conector recto 265">
              <a:extLst>
                <a:ext uri="{FF2B5EF4-FFF2-40B4-BE49-F238E27FC236}">
                  <a16:creationId xmlns:a16="http://schemas.microsoft.com/office/drawing/2014/main" id="{B240043E-BAC1-25A4-C23B-B735430127A8}"/>
                </a:ext>
              </a:extLst>
            </p:cNvPr>
            <p:cNvCxnSpPr>
              <a:cxnSpLocks/>
            </p:cNvCxnSpPr>
            <p:nvPr/>
          </p:nvCxnSpPr>
          <p:spPr>
            <a:xfrm>
              <a:off x="8323658" y="4426435"/>
              <a:ext cx="64326" cy="0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Conector recto 266">
              <a:extLst>
                <a:ext uri="{FF2B5EF4-FFF2-40B4-BE49-F238E27FC236}">
                  <a16:creationId xmlns:a16="http://schemas.microsoft.com/office/drawing/2014/main" id="{03E8BEB3-ABC7-B953-E987-AF5F026BDA5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447879" y="4324431"/>
              <a:ext cx="84383" cy="4841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Conector recto 267">
              <a:extLst>
                <a:ext uri="{FF2B5EF4-FFF2-40B4-BE49-F238E27FC236}">
                  <a16:creationId xmlns:a16="http://schemas.microsoft.com/office/drawing/2014/main" id="{6CE73C72-527A-786E-F552-A9C365F4C0B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453971" y="4526581"/>
              <a:ext cx="66689" cy="2811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9" name="Conector recto 268">
              <a:extLst>
                <a:ext uri="{FF2B5EF4-FFF2-40B4-BE49-F238E27FC236}">
                  <a16:creationId xmlns:a16="http://schemas.microsoft.com/office/drawing/2014/main" id="{62993078-867E-53FD-497A-C73EF56FB947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367843" y="4197316"/>
              <a:ext cx="164419" cy="127116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Conector recto 269">
              <a:extLst>
                <a:ext uri="{FF2B5EF4-FFF2-40B4-BE49-F238E27FC236}">
                  <a16:creationId xmlns:a16="http://schemas.microsoft.com/office/drawing/2014/main" id="{17D2DC46-ABBE-D59A-0AB8-695D81DE6B4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677764" y="4417058"/>
              <a:ext cx="122390" cy="98909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Conector recto 270">
              <a:extLst>
                <a:ext uri="{FF2B5EF4-FFF2-40B4-BE49-F238E27FC236}">
                  <a16:creationId xmlns:a16="http://schemas.microsoft.com/office/drawing/2014/main" id="{7EE59591-EB90-E654-0317-ED5E7C45020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387115" y="4425763"/>
              <a:ext cx="145325" cy="108249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2" name="Conector recto 271">
              <a:extLst>
                <a:ext uri="{FF2B5EF4-FFF2-40B4-BE49-F238E27FC236}">
                  <a16:creationId xmlns:a16="http://schemas.microsoft.com/office/drawing/2014/main" id="{CB5EBBC2-F7B0-6F0E-8759-608389F3ADE7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323658" y="4426436"/>
              <a:ext cx="130315" cy="102956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3" name="Conector recto 272">
              <a:extLst>
                <a:ext uri="{FF2B5EF4-FFF2-40B4-BE49-F238E27FC236}">
                  <a16:creationId xmlns:a16="http://schemas.microsoft.com/office/drawing/2014/main" id="{16D42113-DB90-08B7-8337-D71CD028F97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330159" y="4630210"/>
              <a:ext cx="202280" cy="110070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4" name="Conector recto 273">
              <a:extLst>
                <a:ext uri="{FF2B5EF4-FFF2-40B4-BE49-F238E27FC236}">
                  <a16:creationId xmlns:a16="http://schemas.microsoft.com/office/drawing/2014/main" id="{CCEF131A-A3D7-522D-D4DA-1B88B555702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532440" y="4515966"/>
              <a:ext cx="267716" cy="224314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5" name="Conector recto 274">
              <a:extLst>
                <a:ext uri="{FF2B5EF4-FFF2-40B4-BE49-F238E27FC236}">
                  <a16:creationId xmlns:a16="http://schemas.microsoft.com/office/drawing/2014/main" id="{458EEB7A-9A48-CCB0-9CE7-7039661339C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330160" y="4529393"/>
              <a:ext cx="123812" cy="100819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6" name="Conector recto 275">
              <a:extLst>
                <a:ext uri="{FF2B5EF4-FFF2-40B4-BE49-F238E27FC236}">
                  <a16:creationId xmlns:a16="http://schemas.microsoft.com/office/drawing/2014/main" id="{4AB161CB-0041-FA74-85F7-8436421638F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378938" y="4324431"/>
              <a:ext cx="416441" cy="331331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7" name="Conector recto 276">
              <a:extLst>
                <a:ext uri="{FF2B5EF4-FFF2-40B4-BE49-F238E27FC236}">
                  <a16:creationId xmlns:a16="http://schemas.microsoft.com/office/drawing/2014/main" id="{EE440F71-C1B7-48B0-2B47-AFD1DE9FCF7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323659" y="4091932"/>
              <a:ext cx="208604" cy="131168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8" name="Conector recto 277">
              <a:extLst>
                <a:ext uri="{FF2B5EF4-FFF2-40B4-BE49-F238E27FC236}">
                  <a16:creationId xmlns:a16="http://schemas.microsoft.com/office/drawing/2014/main" id="{B37C0F04-A69F-A43A-EE9B-4114B5DFE9A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323657" y="4328820"/>
              <a:ext cx="124808" cy="97616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9" name="Conector recto 278">
              <a:extLst>
                <a:ext uri="{FF2B5EF4-FFF2-40B4-BE49-F238E27FC236}">
                  <a16:creationId xmlns:a16="http://schemas.microsoft.com/office/drawing/2014/main" id="{1E94923C-93F6-E53A-970C-50EAF4A19E7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532264" y="4091933"/>
              <a:ext cx="177" cy="648347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0" name="Conector recto 279">
              <a:extLst>
                <a:ext uri="{FF2B5EF4-FFF2-40B4-BE49-F238E27FC236}">
                  <a16:creationId xmlns:a16="http://schemas.microsoft.com/office/drawing/2014/main" id="{A555A63E-E9CF-D48A-4240-89A99053DEF1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532266" y="4534011"/>
              <a:ext cx="146924" cy="82690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1" name="Grupo 50" descr="Logo Atremedia">
            <a:extLst>
              <a:ext uri="{FF2B5EF4-FFF2-40B4-BE49-F238E27FC236}">
                <a16:creationId xmlns:a16="http://schemas.microsoft.com/office/drawing/2014/main" id="{F3ED1BB8-F6FD-1A46-120A-DD4EA85B9674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pSpPr/>
          <p:nvPr/>
        </p:nvGrpSpPr>
        <p:grpSpPr>
          <a:xfrm>
            <a:off x="1475206" y="4279685"/>
            <a:ext cx="129651" cy="176410"/>
            <a:chOff x="8323657" y="4091932"/>
            <a:chExt cx="476499" cy="648348"/>
          </a:xfrm>
        </p:grpSpPr>
        <p:cxnSp>
          <p:nvCxnSpPr>
            <p:cNvPr id="241" name="Conector recto 240">
              <a:extLst>
                <a:ext uri="{FF2B5EF4-FFF2-40B4-BE49-F238E27FC236}">
                  <a16:creationId xmlns:a16="http://schemas.microsoft.com/office/drawing/2014/main" id="{C6439F3F-C706-11A8-E4C0-9FB7B4854800}"/>
                </a:ext>
              </a:extLst>
            </p:cNvPr>
            <p:cNvCxnSpPr>
              <a:cxnSpLocks/>
            </p:cNvCxnSpPr>
            <p:nvPr/>
          </p:nvCxnSpPr>
          <p:spPr>
            <a:xfrm>
              <a:off x="8324347" y="4223773"/>
              <a:ext cx="123182" cy="105500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Conector recto 241">
              <a:extLst>
                <a:ext uri="{FF2B5EF4-FFF2-40B4-BE49-F238E27FC236}">
                  <a16:creationId xmlns:a16="http://schemas.microsoft.com/office/drawing/2014/main" id="{72A465E3-356E-056B-A1F7-6B978C2558B4}"/>
                </a:ext>
              </a:extLst>
            </p:cNvPr>
            <p:cNvCxnSpPr>
              <a:cxnSpLocks/>
            </p:cNvCxnSpPr>
            <p:nvPr/>
          </p:nvCxnSpPr>
          <p:spPr>
            <a:xfrm>
              <a:off x="8677764" y="4221069"/>
              <a:ext cx="1799" cy="395633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Conector recto 242">
              <a:extLst>
                <a:ext uri="{FF2B5EF4-FFF2-40B4-BE49-F238E27FC236}">
                  <a16:creationId xmlns:a16="http://schemas.microsoft.com/office/drawing/2014/main" id="{17E9D143-0C36-B910-9E06-488071A571A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532262" y="4091933"/>
              <a:ext cx="263115" cy="232499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Conector recto 243">
              <a:extLst>
                <a:ext uri="{FF2B5EF4-FFF2-40B4-BE49-F238E27FC236}">
                  <a16:creationId xmlns:a16="http://schemas.microsoft.com/office/drawing/2014/main" id="{8F9BEE8C-2570-EE41-E63F-485944B4CBB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532439" y="4324431"/>
              <a:ext cx="145325" cy="92627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Conector recto 244">
              <a:extLst>
                <a:ext uri="{FF2B5EF4-FFF2-40B4-BE49-F238E27FC236}">
                  <a16:creationId xmlns:a16="http://schemas.microsoft.com/office/drawing/2014/main" id="{CF609838-348F-F595-8CD6-E240CAC36A9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387984" y="4221069"/>
              <a:ext cx="289781" cy="204694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Conector recto 245">
              <a:extLst>
                <a:ext uri="{FF2B5EF4-FFF2-40B4-BE49-F238E27FC236}">
                  <a16:creationId xmlns:a16="http://schemas.microsoft.com/office/drawing/2014/main" id="{B22E7BB8-5DC8-A0ED-FA3E-2A24CCEF4DF6}"/>
                </a:ext>
              </a:extLst>
            </p:cNvPr>
            <p:cNvCxnSpPr>
              <a:cxnSpLocks/>
            </p:cNvCxnSpPr>
            <p:nvPr/>
          </p:nvCxnSpPr>
          <p:spPr>
            <a:xfrm>
              <a:off x="8323658" y="4426435"/>
              <a:ext cx="64326" cy="0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Conector recto 246">
              <a:extLst>
                <a:ext uri="{FF2B5EF4-FFF2-40B4-BE49-F238E27FC236}">
                  <a16:creationId xmlns:a16="http://schemas.microsoft.com/office/drawing/2014/main" id="{89EAAC12-25DB-C6E5-1C25-A744D8C70ED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447879" y="4324431"/>
              <a:ext cx="84383" cy="4841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Conector recto 247">
              <a:extLst>
                <a:ext uri="{FF2B5EF4-FFF2-40B4-BE49-F238E27FC236}">
                  <a16:creationId xmlns:a16="http://schemas.microsoft.com/office/drawing/2014/main" id="{CCB3BAA8-664E-71C3-3755-871E6DE632D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453971" y="4526581"/>
              <a:ext cx="66689" cy="2811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Conector recto 248">
              <a:extLst>
                <a:ext uri="{FF2B5EF4-FFF2-40B4-BE49-F238E27FC236}">
                  <a16:creationId xmlns:a16="http://schemas.microsoft.com/office/drawing/2014/main" id="{98CF94BD-2533-899D-79FD-B48D6C3361E7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367843" y="4197316"/>
              <a:ext cx="164419" cy="127116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Conector recto 249">
              <a:extLst>
                <a:ext uri="{FF2B5EF4-FFF2-40B4-BE49-F238E27FC236}">
                  <a16:creationId xmlns:a16="http://schemas.microsoft.com/office/drawing/2014/main" id="{47396DBD-7B53-51B2-4CA6-AF84747C9D38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677764" y="4417058"/>
              <a:ext cx="122390" cy="98909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Conector recto 250">
              <a:extLst>
                <a:ext uri="{FF2B5EF4-FFF2-40B4-BE49-F238E27FC236}">
                  <a16:creationId xmlns:a16="http://schemas.microsoft.com/office/drawing/2014/main" id="{78B17727-4A8F-76B3-FCB3-3D004DE76E6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387115" y="4425763"/>
              <a:ext cx="145325" cy="108249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Conector recto 251">
              <a:extLst>
                <a:ext uri="{FF2B5EF4-FFF2-40B4-BE49-F238E27FC236}">
                  <a16:creationId xmlns:a16="http://schemas.microsoft.com/office/drawing/2014/main" id="{6312918B-CCD3-EADD-B74D-77A1BFEAA51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323658" y="4426436"/>
              <a:ext cx="130315" cy="102956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Conector recto 252">
              <a:extLst>
                <a:ext uri="{FF2B5EF4-FFF2-40B4-BE49-F238E27FC236}">
                  <a16:creationId xmlns:a16="http://schemas.microsoft.com/office/drawing/2014/main" id="{70C1ECB3-705D-A6D1-B0BC-715D1B39A6C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330159" y="4630210"/>
              <a:ext cx="202280" cy="110070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Conector recto 253">
              <a:extLst>
                <a:ext uri="{FF2B5EF4-FFF2-40B4-BE49-F238E27FC236}">
                  <a16:creationId xmlns:a16="http://schemas.microsoft.com/office/drawing/2014/main" id="{D906FE76-C12C-2CB4-030C-183EBE2053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532440" y="4515966"/>
              <a:ext cx="267716" cy="224314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Conector recto 254">
              <a:extLst>
                <a:ext uri="{FF2B5EF4-FFF2-40B4-BE49-F238E27FC236}">
                  <a16:creationId xmlns:a16="http://schemas.microsoft.com/office/drawing/2014/main" id="{4E48F41C-39ED-5B30-5C68-12C771A32D4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330160" y="4529393"/>
              <a:ext cx="123812" cy="100819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6" name="Conector recto 255">
              <a:extLst>
                <a:ext uri="{FF2B5EF4-FFF2-40B4-BE49-F238E27FC236}">
                  <a16:creationId xmlns:a16="http://schemas.microsoft.com/office/drawing/2014/main" id="{8357D4BD-6B32-EC08-31DB-49F43992F5C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378938" y="4324431"/>
              <a:ext cx="416441" cy="331331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Conector recto 256">
              <a:extLst>
                <a:ext uri="{FF2B5EF4-FFF2-40B4-BE49-F238E27FC236}">
                  <a16:creationId xmlns:a16="http://schemas.microsoft.com/office/drawing/2014/main" id="{A78E22DA-BDD2-1F1C-D81E-BF219925F73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323659" y="4091932"/>
              <a:ext cx="208604" cy="131168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Conector recto 257">
              <a:extLst>
                <a:ext uri="{FF2B5EF4-FFF2-40B4-BE49-F238E27FC236}">
                  <a16:creationId xmlns:a16="http://schemas.microsoft.com/office/drawing/2014/main" id="{386EFD56-43A7-4DD6-0829-F801DA182CE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323657" y="4328820"/>
              <a:ext cx="124808" cy="97616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Conector recto 258">
              <a:extLst>
                <a:ext uri="{FF2B5EF4-FFF2-40B4-BE49-F238E27FC236}">
                  <a16:creationId xmlns:a16="http://schemas.microsoft.com/office/drawing/2014/main" id="{3183DFB3-6B83-BAFE-6605-5295703DEFB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532264" y="4091933"/>
              <a:ext cx="177" cy="648347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Conector recto 259">
              <a:extLst>
                <a:ext uri="{FF2B5EF4-FFF2-40B4-BE49-F238E27FC236}">
                  <a16:creationId xmlns:a16="http://schemas.microsoft.com/office/drawing/2014/main" id="{3232F883-8102-05E6-F152-08258094B0D1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532266" y="4534011"/>
              <a:ext cx="146924" cy="82690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2" name="Grupo 51" descr="Logo Atremedia">
            <a:extLst>
              <a:ext uri="{FF2B5EF4-FFF2-40B4-BE49-F238E27FC236}">
                <a16:creationId xmlns:a16="http://schemas.microsoft.com/office/drawing/2014/main" id="{A249007E-81D5-72B9-541B-F6BD157B4B57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pSpPr/>
          <p:nvPr/>
        </p:nvGrpSpPr>
        <p:grpSpPr>
          <a:xfrm>
            <a:off x="1676097" y="4279685"/>
            <a:ext cx="129651" cy="176410"/>
            <a:chOff x="8323657" y="4091932"/>
            <a:chExt cx="476499" cy="648348"/>
          </a:xfrm>
        </p:grpSpPr>
        <p:cxnSp>
          <p:nvCxnSpPr>
            <p:cNvPr id="221" name="Conector recto 220">
              <a:extLst>
                <a:ext uri="{FF2B5EF4-FFF2-40B4-BE49-F238E27FC236}">
                  <a16:creationId xmlns:a16="http://schemas.microsoft.com/office/drawing/2014/main" id="{E49A90C0-1101-9D83-8B24-E526502C9A40}"/>
                </a:ext>
              </a:extLst>
            </p:cNvPr>
            <p:cNvCxnSpPr>
              <a:cxnSpLocks/>
            </p:cNvCxnSpPr>
            <p:nvPr/>
          </p:nvCxnSpPr>
          <p:spPr>
            <a:xfrm>
              <a:off x="8324347" y="4223773"/>
              <a:ext cx="123182" cy="105500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Conector recto 221">
              <a:extLst>
                <a:ext uri="{FF2B5EF4-FFF2-40B4-BE49-F238E27FC236}">
                  <a16:creationId xmlns:a16="http://schemas.microsoft.com/office/drawing/2014/main" id="{1605198A-4322-48EB-E447-EAF434F2091C}"/>
                </a:ext>
              </a:extLst>
            </p:cNvPr>
            <p:cNvCxnSpPr>
              <a:cxnSpLocks/>
            </p:cNvCxnSpPr>
            <p:nvPr/>
          </p:nvCxnSpPr>
          <p:spPr>
            <a:xfrm>
              <a:off x="8677764" y="4221069"/>
              <a:ext cx="1799" cy="395633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Conector recto 222">
              <a:extLst>
                <a:ext uri="{FF2B5EF4-FFF2-40B4-BE49-F238E27FC236}">
                  <a16:creationId xmlns:a16="http://schemas.microsoft.com/office/drawing/2014/main" id="{5EF08F27-5578-D4A8-409B-A24F24E58E9B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532262" y="4091933"/>
              <a:ext cx="263115" cy="232499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Conector recto 223">
              <a:extLst>
                <a:ext uri="{FF2B5EF4-FFF2-40B4-BE49-F238E27FC236}">
                  <a16:creationId xmlns:a16="http://schemas.microsoft.com/office/drawing/2014/main" id="{BEDD6B6F-352D-FC3E-51A0-15029D60F120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532439" y="4324431"/>
              <a:ext cx="145325" cy="92627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Conector recto 224">
              <a:extLst>
                <a:ext uri="{FF2B5EF4-FFF2-40B4-BE49-F238E27FC236}">
                  <a16:creationId xmlns:a16="http://schemas.microsoft.com/office/drawing/2014/main" id="{B9863871-9117-4783-518A-06C6DFA91FF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387984" y="4221069"/>
              <a:ext cx="289781" cy="204694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Conector recto 225">
              <a:extLst>
                <a:ext uri="{FF2B5EF4-FFF2-40B4-BE49-F238E27FC236}">
                  <a16:creationId xmlns:a16="http://schemas.microsoft.com/office/drawing/2014/main" id="{72FCA88A-72CE-EA7D-4B64-B8BB856AA903}"/>
                </a:ext>
              </a:extLst>
            </p:cNvPr>
            <p:cNvCxnSpPr>
              <a:cxnSpLocks/>
            </p:cNvCxnSpPr>
            <p:nvPr/>
          </p:nvCxnSpPr>
          <p:spPr>
            <a:xfrm>
              <a:off x="8323658" y="4426435"/>
              <a:ext cx="64326" cy="0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Conector recto 226">
              <a:extLst>
                <a:ext uri="{FF2B5EF4-FFF2-40B4-BE49-F238E27FC236}">
                  <a16:creationId xmlns:a16="http://schemas.microsoft.com/office/drawing/2014/main" id="{F9F2AC23-CC06-9716-DD94-93496BB7C78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447879" y="4324431"/>
              <a:ext cx="84383" cy="4841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Conector recto 227">
              <a:extLst>
                <a:ext uri="{FF2B5EF4-FFF2-40B4-BE49-F238E27FC236}">
                  <a16:creationId xmlns:a16="http://schemas.microsoft.com/office/drawing/2014/main" id="{78498419-D3D0-CA48-D9FA-92CA08154D3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453971" y="4526581"/>
              <a:ext cx="66689" cy="2811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Conector recto 228">
              <a:extLst>
                <a:ext uri="{FF2B5EF4-FFF2-40B4-BE49-F238E27FC236}">
                  <a16:creationId xmlns:a16="http://schemas.microsoft.com/office/drawing/2014/main" id="{72C4261D-9491-A778-0D30-D819FA77DBB9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367843" y="4197316"/>
              <a:ext cx="164419" cy="127116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Conector recto 229">
              <a:extLst>
                <a:ext uri="{FF2B5EF4-FFF2-40B4-BE49-F238E27FC236}">
                  <a16:creationId xmlns:a16="http://schemas.microsoft.com/office/drawing/2014/main" id="{D9F26C91-06E5-1F3C-564C-6CE9A191542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677764" y="4417058"/>
              <a:ext cx="122390" cy="98909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1" name="Conector recto 230">
              <a:extLst>
                <a:ext uri="{FF2B5EF4-FFF2-40B4-BE49-F238E27FC236}">
                  <a16:creationId xmlns:a16="http://schemas.microsoft.com/office/drawing/2014/main" id="{7E6C9A70-8BD3-D89B-CF62-F6A8DD0445F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387115" y="4425763"/>
              <a:ext cx="145325" cy="108249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2" name="Conector recto 231">
              <a:extLst>
                <a:ext uri="{FF2B5EF4-FFF2-40B4-BE49-F238E27FC236}">
                  <a16:creationId xmlns:a16="http://schemas.microsoft.com/office/drawing/2014/main" id="{0625AFEA-BD3B-5055-56C2-334521990E9E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323658" y="4426436"/>
              <a:ext cx="130315" cy="102956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3" name="Conector recto 232">
              <a:extLst>
                <a:ext uri="{FF2B5EF4-FFF2-40B4-BE49-F238E27FC236}">
                  <a16:creationId xmlns:a16="http://schemas.microsoft.com/office/drawing/2014/main" id="{327A3F84-40D7-16B2-F253-E620774577DC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330159" y="4630210"/>
              <a:ext cx="202280" cy="110070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" name="Conector recto 233">
              <a:extLst>
                <a:ext uri="{FF2B5EF4-FFF2-40B4-BE49-F238E27FC236}">
                  <a16:creationId xmlns:a16="http://schemas.microsoft.com/office/drawing/2014/main" id="{B38E4943-BA83-09C2-389B-65361F2A1AD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532440" y="4515966"/>
              <a:ext cx="267716" cy="224314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5" name="Conector recto 234">
              <a:extLst>
                <a:ext uri="{FF2B5EF4-FFF2-40B4-BE49-F238E27FC236}">
                  <a16:creationId xmlns:a16="http://schemas.microsoft.com/office/drawing/2014/main" id="{676B9F8D-682B-0FB9-86E2-F8ECD06F4F1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330160" y="4529393"/>
              <a:ext cx="123812" cy="100819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6" name="Conector recto 235">
              <a:extLst>
                <a:ext uri="{FF2B5EF4-FFF2-40B4-BE49-F238E27FC236}">
                  <a16:creationId xmlns:a16="http://schemas.microsoft.com/office/drawing/2014/main" id="{89F5237C-ABEB-D589-71B9-B100022ECAB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378938" y="4324431"/>
              <a:ext cx="416441" cy="331331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Conector recto 236">
              <a:extLst>
                <a:ext uri="{FF2B5EF4-FFF2-40B4-BE49-F238E27FC236}">
                  <a16:creationId xmlns:a16="http://schemas.microsoft.com/office/drawing/2014/main" id="{92E5A9D9-52B4-701A-D53D-826F8D4D4E0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323659" y="4091932"/>
              <a:ext cx="208604" cy="131168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Conector recto 237">
              <a:extLst>
                <a:ext uri="{FF2B5EF4-FFF2-40B4-BE49-F238E27FC236}">
                  <a16:creationId xmlns:a16="http://schemas.microsoft.com/office/drawing/2014/main" id="{619CDBCD-232B-2C2A-C596-03D3208914F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323657" y="4328820"/>
              <a:ext cx="124808" cy="97616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Conector recto 238">
              <a:extLst>
                <a:ext uri="{FF2B5EF4-FFF2-40B4-BE49-F238E27FC236}">
                  <a16:creationId xmlns:a16="http://schemas.microsoft.com/office/drawing/2014/main" id="{3982C01C-F8E0-D612-DC72-B3C3CDCC837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532264" y="4091933"/>
              <a:ext cx="177" cy="648347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Conector recto 239">
              <a:extLst>
                <a:ext uri="{FF2B5EF4-FFF2-40B4-BE49-F238E27FC236}">
                  <a16:creationId xmlns:a16="http://schemas.microsoft.com/office/drawing/2014/main" id="{2B23AE5E-C0F7-ED4B-DAFF-C3993FBECFD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532266" y="4534011"/>
              <a:ext cx="146924" cy="82690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3" name="Grupo 52" descr="Logo Atremedia">
            <a:extLst>
              <a:ext uri="{FF2B5EF4-FFF2-40B4-BE49-F238E27FC236}">
                <a16:creationId xmlns:a16="http://schemas.microsoft.com/office/drawing/2014/main" id="{C9EAB844-7F28-9565-B396-223A06471E00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pSpPr/>
          <p:nvPr/>
        </p:nvGrpSpPr>
        <p:grpSpPr>
          <a:xfrm>
            <a:off x="1876988" y="4279685"/>
            <a:ext cx="129651" cy="176410"/>
            <a:chOff x="8323657" y="4091932"/>
            <a:chExt cx="476499" cy="648348"/>
          </a:xfrm>
        </p:grpSpPr>
        <p:cxnSp>
          <p:nvCxnSpPr>
            <p:cNvPr id="201" name="Conector recto 200">
              <a:extLst>
                <a:ext uri="{FF2B5EF4-FFF2-40B4-BE49-F238E27FC236}">
                  <a16:creationId xmlns:a16="http://schemas.microsoft.com/office/drawing/2014/main" id="{DF422D32-3AEA-DF19-6903-BB3D230F05C4}"/>
                </a:ext>
              </a:extLst>
            </p:cNvPr>
            <p:cNvCxnSpPr>
              <a:cxnSpLocks/>
            </p:cNvCxnSpPr>
            <p:nvPr/>
          </p:nvCxnSpPr>
          <p:spPr>
            <a:xfrm>
              <a:off x="8324347" y="4223773"/>
              <a:ext cx="123182" cy="105500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2" name="Conector recto 201">
              <a:extLst>
                <a:ext uri="{FF2B5EF4-FFF2-40B4-BE49-F238E27FC236}">
                  <a16:creationId xmlns:a16="http://schemas.microsoft.com/office/drawing/2014/main" id="{BB55085C-BAF0-9C57-6F73-C74B30449B24}"/>
                </a:ext>
              </a:extLst>
            </p:cNvPr>
            <p:cNvCxnSpPr>
              <a:cxnSpLocks/>
            </p:cNvCxnSpPr>
            <p:nvPr/>
          </p:nvCxnSpPr>
          <p:spPr>
            <a:xfrm>
              <a:off x="8677764" y="4221069"/>
              <a:ext cx="1799" cy="395633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3" name="Conector recto 202">
              <a:extLst>
                <a:ext uri="{FF2B5EF4-FFF2-40B4-BE49-F238E27FC236}">
                  <a16:creationId xmlns:a16="http://schemas.microsoft.com/office/drawing/2014/main" id="{B42DAC8D-FF0F-3DFB-DCE5-DD500A25865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532262" y="4091933"/>
              <a:ext cx="263115" cy="232499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4" name="Conector recto 203">
              <a:extLst>
                <a:ext uri="{FF2B5EF4-FFF2-40B4-BE49-F238E27FC236}">
                  <a16:creationId xmlns:a16="http://schemas.microsoft.com/office/drawing/2014/main" id="{B6005CC1-36C7-40DB-EB29-7062A65D61CE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532439" y="4324431"/>
              <a:ext cx="145325" cy="92627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5" name="Conector recto 204">
              <a:extLst>
                <a:ext uri="{FF2B5EF4-FFF2-40B4-BE49-F238E27FC236}">
                  <a16:creationId xmlns:a16="http://schemas.microsoft.com/office/drawing/2014/main" id="{2C40736C-7538-F9F2-88C6-10E5914D6B8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387984" y="4221069"/>
              <a:ext cx="289781" cy="204694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6" name="Conector recto 205">
              <a:extLst>
                <a:ext uri="{FF2B5EF4-FFF2-40B4-BE49-F238E27FC236}">
                  <a16:creationId xmlns:a16="http://schemas.microsoft.com/office/drawing/2014/main" id="{FE1980CF-AB90-F474-8A45-08DC5A258A62}"/>
                </a:ext>
              </a:extLst>
            </p:cNvPr>
            <p:cNvCxnSpPr>
              <a:cxnSpLocks/>
            </p:cNvCxnSpPr>
            <p:nvPr/>
          </p:nvCxnSpPr>
          <p:spPr>
            <a:xfrm>
              <a:off x="8323658" y="4426435"/>
              <a:ext cx="64326" cy="0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7" name="Conector recto 206">
              <a:extLst>
                <a:ext uri="{FF2B5EF4-FFF2-40B4-BE49-F238E27FC236}">
                  <a16:creationId xmlns:a16="http://schemas.microsoft.com/office/drawing/2014/main" id="{B2A56E2F-7D5F-A036-184A-4A1C58EB330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447879" y="4324431"/>
              <a:ext cx="84383" cy="4841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8" name="Conector recto 207">
              <a:extLst>
                <a:ext uri="{FF2B5EF4-FFF2-40B4-BE49-F238E27FC236}">
                  <a16:creationId xmlns:a16="http://schemas.microsoft.com/office/drawing/2014/main" id="{3CF82106-3E5D-41FC-CF86-39F0F5C70AE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453971" y="4526581"/>
              <a:ext cx="66689" cy="2811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Conector recto 208">
              <a:extLst>
                <a:ext uri="{FF2B5EF4-FFF2-40B4-BE49-F238E27FC236}">
                  <a16:creationId xmlns:a16="http://schemas.microsoft.com/office/drawing/2014/main" id="{36C7FF37-5021-9545-AE19-1781CA2FE758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367843" y="4197316"/>
              <a:ext cx="164419" cy="127116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Conector recto 209">
              <a:extLst>
                <a:ext uri="{FF2B5EF4-FFF2-40B4-BE49-F238E27FC236}">
                  <a16:creationId xmlns:a16="http://schemas.microsoft.com/office/drawing/2014/main" id="{E211A135-E58F-7DF1-7CFC-90B12873EAB8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677764" y="4417058"/>
              <a:ext cx="122390" cy="98909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Conector recto 210">
              <a:extLst>
                <a:ext uri="{FF2B5EF4-FFF2-40B4-BE49-F238E27FC236}">
                  <a16:creationId xmlns:a16="http://schemas.microsoft.com/office/drawing/2014/main" id="{0D76DA38-FD9D-37E9-F003-81AE52D539E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387115" y="4425763"/>
              <a:ext cx="145325" cy="108249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Conector recto 211">
              <a:extLst>
                <a:ext uri="{FF2B5EF4-FFF2-40B4-BE49-F238E27FC236}">
                  <a16:creationId xmlns:a16="http://schemas.microsoft.com/office/drawing/2014/main" id="{E08B3C3F-E7C2-328B-D918-CC589071F9C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323658" y="4426436"/>
              <a:ext cx="130315" cy="102956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Conector recto 212">
              <a:extLst>
                <a:ext uri="{FF2B5EF4-FFF2-40B4-BE49-F238E27FC236}">
                  <a16:creationId xmlns:a16="http://schemas.microsoft.com/office/drawing/2014/main" id="{024F2898-A67B-7C94-AA6B-B2629D93160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330159" y="4630210"/>
              <a:ext cx="202280" cy="110070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Conector recto 213">
              <a:extLst>
                <a:ext uri="{FF2B5EF4-FFF2-40B4-BE49-F238E27FC236}">
                  <a16:creationId xmlns:a16="http://schemas.microsoft.com/office/drawing/2014/main" id="{846855AA-EF73-4287-5B0B-176276D9E64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532440" y="4515966"/>
              <a:ext cx="267716" cy="224314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Conector recto 214">
              <a:extLst>
                <a:ext uri="{FF2B5EF4-FFF2-40B4-BE49-F238E27FC236}">
                  <a16:creationId xmlns:a16="http://schemas.microsoft.com/office/drawing/2014/main" id="{5CD18011-23DA-8FBF-133C-0C773EB42AF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330160" y="4529393"/>
              <a:ext cx="123812" cy="100819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Conector recto 215">
              <a:extLst>
                <a:ext uri="{FF2B5EF4-FFF2-40B4-BE49-F238E27FC236}">
                  <a16:creationId xmlns:a16="http://schemas.microsoft.com/office/drawing/2014/main" id="{D1FC25F4-34E0-F429-8454-3160E55B17D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378938" y="4324431"/>
              <a:ext cx="416441" cy="331331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Conector recto 216">
              <a:extLst>
                <a:ext uri="{FF2B5EF4-FFF2-40B4-BE49-F238E27FC236}">
                  <a16:creationId xmlns:a16="http://schemas.microsoft.com/office/drawing/2014/main" id="{333A6667-C2B5-9B73-24C1-41AE2EB18E6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323659" y="4091932"/>
              <a:ext cx="208604" cy="131168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Conector recto 217">
              <a:extLst>
                <a:ext uri="{FF2B5EF4-FFF2-40B4-BE49-F238E27FC236}">
                  <a16:creationId xmlns:a16="http://schemas.microsoft.com/office/drawing/2014/main" id="{74C368C9-32FC-F29E-EA33-273462D96B3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323657" y="4328820"/>
              <a:ext cx="124808" cy="97616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Conector recto 218">
              <a:extLst>
                <a:ext uri="{FF2B5EF4-FFF2-40B4-BE49-F238E27FC236}">
                  <a16:creationId xmlns:a16="http://schemas.microsoft.com/office/drawing/2014/main" id="{D878D844-C8BB-0D9D-B321-C6074D42368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532264" y="4091933"/>
              <a:ext cx="177" cy="648347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Conector recto 219">
              <a:extLst>
                <a:ext uri="{FF2B5EF4-FFF2-40B4-BE49-F238E27FC236}">
                  <a16:creationId xmlns:a16="http://schemas.microsoft.com/office/drawing/2014/main" id="{DC6CFFD9-8DBE-5714-9D42-5547BFCCF2C7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532266" y="4534011"/>
              <a:ext cx="146924" cy="82690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4" name="Grupo 53" descr="Logo Atremedia">
            <a:extLst>
              <a:ext uri="{FF2B5EF4-FFF2-40B4-BE49-F238E27FC236}">
                <a16:creationId xmlns:a16="http://schemas.microsoft.com/office/drawing/2014/main" id="{46871315-770B-F514-CEE2-E6649E0F53DC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pSpPr/>
          <p:nvPr/>
        </p:nvGrpSpPr>
        <p:grpSpPr>
          <a:xfrm>
            <a:off x="2077879" y="4279685"/>
            <a:ext cx="129651" cy="176410"/>
            <a:chOff x="8323657" y="4091932"/>
            <a:chExt cx="476499" cy="648348"/>
          </a:xfrm>
        </p:grpSpPr>
        <p:cxnSp>
          <p:nvCxnSpPr>
            <p:cNvPr id="181" name="Conector recto 180">
              <a:extLst>
                <a:ext uri="{FF2B5EF4-FFF2-40B4-BE49-F238E27FC236}">
                  <a16:creationId xmlns:a16="http://schemas.microsoft.com/office/drawing/2014/main" id="{5DB15AE7-0AEF-E496-1715-16E47F25BF4F}"/>
                </a:ext>
              </a:extLst>
            </p:cNvPr>
            <p:cNvCxnSpPr>
              <a:cxnSpLocks/>
            </p:cNvCxnSpPr>
            <p:nvPr/>
          </p:nvCxnSpPr>
          <p:spPr>
            <a:xfrm>
              <a:off x="8324347" y="4223773"/>
              <a:ext cx="123182" cy="105500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Conector recto 181">
              <a:extLst>
                <a:ext uri="{FF2B5EF4-FFF2-40B4-BE49-F238E27FC236}">
                  <a16:creationId xmlns:a16="http://schemas.microsoft.com/office/drawing/2014/main" id="{9B481C57-F4D5-FC06-7969-07C342E30740}"/>
                </a:ext>
              </a:extLst>
            </p:cNvPr>
            <p:cNvCxnSpPr>
              <a:cxnSpLocks/>
            </p:cNvCxnSpPr>
            <p:nvPr/>
          </p:nvCxnSpPr>
          <p:spPr>
            <a:xfrm>
              <a:off x="8677764" y="4221069"/>
              <a:ext cx="1799" cy="395633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Conector recto 182">
              <a:extLst>
                <a:ext uri="{FF2B5EF4-FFF2-40B4-BE49-F238E27FC236}">
                  <a16:creationId xmlns:a16="http://schemas.microsoft.com/office/drawing/2014/main" id="{6AB2EF08-D1F8-F202-9CE7-33635ED99311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532262" y="4091933"/>
              <a:ext cx="263115" cy="232499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Conector recto 183">
              <a:extLst>
                <a:ext uri="{FF2B5EF4-FFF2-40B4-BE49-F238E27FC236}">
                  <a16:creationId xmlns:a16="http://schemas.microsoft.com/office/drawing/2014/main" id="{3F5D4BA9-380D-3949-265A-B758972E982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532439" y="4324431"/>
              <a:ext cx="145325" cy="92627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Conector recto 184">
              <a:extLst>
                <a:ext uri="{FF2B5EF4-FFF2-40B4-BE49-F238E27FC236}">
                  <a16:creationId xmlns:a16="http://schemas.microsoft.com/office/drawing/2014/main" id="{55E51980-A998-9A97-BD29-152250D0DBE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387984" y="4221069"/>
              <a:ext cx="289781" cy="204694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Conector recto 185">
              <a:extLst>
                <a:ext uri="{FF2B5EF4-FFF2-40B4-BE49-F238E27FC236}">
                  <a16:creationId xmlns:a16="http://schemas.microsoft.com/office/drawing/2014/main" id="{855D8544-0417-02A2-BAD3-3CDA3474B0D6}"/>
                </a:ext>
              </a:extLst>
            </p:cNvPr>
            <p:cNvCxnSpPr>
              <a:cxnSpLocks/>
            </p:cNvCxnSpPr>
            <p:nvPr/>
          </p:nvCxnSpPr>
          <p:spPr>
            <a:xfrm>
              <a:off x="8323658" y="4426435"/>
              <a:ext cx="64326" cy="0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Conector recto 186">
              <a:extLst>
                <a:ext uri="{FF2B5EF4-FFF2-40B4-BE49-F238E27FC236}">
                  <a16:creationId xmlns:a16="http://schemas.microsoft.com/office/drawing/2014/main" id="{285A8A9D-681B-E25E-9791-D7D8A6A85CB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447879" y="4324431"/>
              <a:ext cx="84383" cy="4841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Conector recto 187">
              <a:extLst>
                <a:ext uri="{FF2B5EF4-FFF2-40B4-BE49-F238E27FC236}">
                  <a16:creationId xmlns:a16="http://schemas.microsoft.com/office/drawing/2014/main" id="{36F3CE70-01A2-C6AC-629E-B9A5500C119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453971" y="4526581"/>
              <a:ext cx="66689" cy="2811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Conector recto 188">
              <a:extLst>
                <a:ext uri="{FF2B5EF4-FFF2-40B4-BE49-F238E27FC236}">
                  <a16:creationId xmlns:a16="http://schemas.microsoft.com/office/drawing/2014/main" id="{9263B419-0708-F74D-9150-C0A977D737F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367843" y="4197316"/>
              <a:ext cx="164419" cy="127116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Conector recto 189">
              <a:extLst>
                <a:ext uri="{FF2B5EF4-FFF2-40B4-BE49-F238E27FC236}">
                  <a16:creationId xmlns:a16="http://schemas.microsoft.com/office/drawing/2014/main" id="{6F5A3B74-AF35-ABBB-1890-31F5FC846C81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677764" y="4417058"/>
              <a:ext cx="122390" cy="98909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1" name="Conector recto 190">
              <a:extLst>
                <a:ext uri="{FF2B5EF4-FFF2-40B4-BE49-F238E27FC236}">
                  <a16:creationId xmlns:a16="http://schemas.microsoft.com/office/drawing/2014/main" id="{04540787-7C8C-438D-5FBF-5E933B01FD1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387115" y="4425763"/>
              <a:ext cx="145325" cy="108249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2" name="Conector recto 191">
              <a:extLst>
                <a:ext uri="{FF2B5EF4-FFF2-40B4-BE49-F238E27FC236}">
                  <a16:creationId xmlns:a16="http://schemas.microsoft.com/office/drawing/2014/main" id="{6BA8BB6A-3E02-3EBD-51BE-417A75A49BF7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323658" y="4426436"/>
              <a:ext cx="130315" cy="102956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Conector recto 192">
              <a:extLst>
                <a:ext uri="{FF2B5EF4-FFF2-40B4-BE49-F238E27FC236}">
                  <a16:creationId xmlns:a16="http://schemas.microsoft.com/office/drawing/2014/main" id="{B95F6603-4480-848A-0919-BD9FCBA849A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330159" y="4630210"/>
              <a:ext cx="202280" cy="110070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4" name="Conector recto 193">
              <a:extLst>
                <a:ext uri="{FF2B5EF4-FFF2-40B4-BE49-F238E27FC236}">
                  <a16:creationId xmlns:a16="http://schemas.microsoft.com/office/drawing/2014/main" id="{BA996DE8-56FF-CE69-427F-4419C74D0C9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532440" y="4515966"/>
              <a:ext cx="267716" cy="224314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5" name="Conector recto 194">
              <a:extLst>
                <a:ext uri="{FF2B5EF4-FFF2-40B4-BE49-F238E27FC236}">
                  <a16:creationId xmlns:a16="http://schemas.microsoft.com/office/drawing/2014/main" id="{72350A18-5EA4-216B-2F6D-4B1F05C466B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330160" y="4529393"/>
              <a:ext cx="123812" cy="100819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6" name="Conector recto 195">
              <a:extLst>
                <a:ext uri="{FF2B5EF4-FFF2-40B4-BE49-F238E27FC236}">
                  <a16:creationId xmlns:a16="http://schemas.microsoft.com/office/drawing/2014/main" id="{683E91B6-17CF-EEFA-5377-908020D66C0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378938" y="4324431"/>
              <a:ext cx="416441" cy="331331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7" name="Conector recto 196">
              <a:extLst>
                <a:ext uri="{FF2B5EF4-FFF2-40B4-BE49-F238E27FC236}">
                  <a16:creationId xmlns:a16="http://schemas.microsoft.com/office/drawing/2014/main" id="{CCA893E4-1CAC-CE40-F342-6C93F03E973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323659" y="4091932"/>
              <a:ext cx="208604" cy="131168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Conector recto 197">
              <a:extLst>
                <a:ext uri="{FF2B5EF4-FFF2-40B4-BE49-F238E27FC236}">
                  <a16:creationId xmlns:a16="http://schemas.microsoft.com/office/drawing/2014/main" id="{C129C147-2F21-33E6-642B-EB4587888B5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323657" y="4328820"/>
              <a:ext cx="124808" cy="97616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" name="Conector recto 198">
              <a:extLst>
                <a:ext uri="{FF2B5EF4-FFF2-40B4-BE49-F238E27FC236}">
                  <a16:creationId xmlns:a16="http://schemas.microsoft.com/office/drawing/2014/main" id="{97705C4D-7A70-231B-50F5-4546589FC34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532264" y="4091933"/>
              <a:ext cx="177" cy="648347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0" name="Conector recto 199">
              <a:extLst>
                <a:ext uri="{FF2B5EF4-FFF2-40B4-BE49-F238E27FC236}">
                  <a16:creationId xmlns:a16="http://schemas.microsoft.com/office/drawing/2014/main" id="{F4DA69EE-DE08-3127-95D8-9F1B8DDD7E1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532266" y="4534011"/>
              <a:ext cx="146924" cy="82690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5" name="Grupo 54" descr="Logo Atremedia">
            <a:extLst>
              <a:ext uri="{FF2B5EF4-FFF2-40B4-BE49-F238E27FC236}">
                <a16:creationId xmlns:a16="http://schemas.microsoft.com/office/drawing/2014/main" id="{41EA54F6-7B11-9385-F4F7-07D9676CA05F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pSpPr/>
          <p:nvPr/>
        </p:nvGrpSpPr>
        <p:grpSpPr>
          <a:xfrm>
            <a:off x="2278770" y="4279685"/>
            <a:ext cx="129651" cy="176410"/>
            <a:chOff x="8323657" y="4091932"/>
            <a:chExt cx="476499" cy="648348"/>
          </a:xfrm>
        </p:grpSpPr>
        <p:cxnSp>
          <p:nvCxnSpPr>
            <p:cNvPr id="161" name="Conector recto 160">
              <a:extLst>
                <a:ext uri="{FF2B5EF4-FFF2-40B4-BE49-F238E27FC236}">
                  <a16:creationId xmlns:a16="http://schemas.microsoft.com/office/drawing/2014/main" id="{51111C6F-74BE-20A2-145E-DBF6A66F1A64}"/>
                </a:ext>
              </a:extLst>
            </p:cNvPr>
            <p:cNvCxnSpPr>
              <a:cxnSpLocks/>
            </p:cNvCxnSpPr>
            <p:nvPr/>
          </p:nvCxnSpPr>
          <p:spPr>
            <a:xfrm>
              <a:off x="8324347" y="4223773"/>
              <a:ext cx="123182" cy="105500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Conector recto 161">
              <a:extLst>
                <a:ext uri="{FF2B5EF4-FFF2-40B4-BE49-F238E27FC236}">
                  <a16:creationId xmlns:a16="http://schemas.microsoft.com/office/drawing/2014/main" id="{6B457C71-02EF-D944-77E4-1C430828A327}"/>
                </a:ext>
              </a:extLst>
            </p:cNvPr>
            <p:cNvCxnSpPr>
              <a:cxnSpLocks/>
            </p:cNvCxnSpPr>
            <p:nvPr/>
          </p:nvCxnSpPr>
          <p:spPr>
            <a:xfrm>
              <a:off x="8677764" y="4221069"/>
              <a:ext cx="1799" cy="395633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Conector recto 162">
              <a:extLst>
                <a:ext uri="{FF2B5EF4-FFF2-40B4-BE49-F238E27FC236}">
                  <a16:creationId xmlns:a16="http://schemas.microsoft.com/office/drawing/2014/main" id="{73B6652B-F3E5-CF30-39DF-B2B2191AF35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532262" y="4091933"/>
              <a:ext cx="263115" cy="232499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Conector recto 163">
              <a:extLst>
                <a:ext uri="{FF2B5EF4-FFF2-40B4-BE49-F238E27FC236}">
                  <a16:creationId xmlns:a16="http://schemas.microsoft.com/office/drawing/2014/main" id="{9ADD7D26-FDB9-CD7F-6136-043364B589F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532439" y="4324431"/>
              <a:ext cx="145325" cy="92627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Conector recto 164">
              <a:extLst>
                <a:ext uri="{FF2B5EF4-FFF2-40B4-BE49-F238E27FC236}">
                  <a16:creationId xmlns:a16="http://schemas.microsoft.com/office/drawing/2014/main" id="{57C4FA9A-AC0C-3A91-9B12-C867B144766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387984" y="4221069"/>
              <a:ext cx="289781" cy="204694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Conector recto 165">
              <a:extLst>
                <a:ext uri="{FF2B5EF4-FFF2-40B4-BE49-F238E27FC236}">
                  <a16:creationId xmlns:a16="http://schemas.microsoft.com/office/drawing/2014/main" id="{FC24EE12-E2D7-6542-065E-80E032225912}"/>
                </a:ext>
              </a:extLst>
            </p:cNvPr>
            <p:cNvCxnSpPr>
              <a:cxnSpLocks/>
            </p:cNvCxnSpPr>
            <p:nvPr/>
          </p:nvCxnSpPr>
          <p:spPr>
            <a:xfrm>
              <a:off x="8323658" y="4426435"/>
              <a:ext cx="64326" cy="0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Conector recto 166">
              <a:extLst>
                <a:ext uri="{FF2B5EF4-FFF2-40B4-BE49-F238E27FC236}">
                  <a16:creationId xmlns:a16="http://schemas.microsoft.com/office/drawing/2014/main" id="{274F3FD3-F6F5-98B2-0999-FCD39D13003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447879" y="4324431"/>
              <a:ext cx="84383" cy="4841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Conector recto 167">
              <a:extLst>
                <a:ext uri="{FF2B5EF4-FFF2-40B4-BE49-F238E27FC236}">
                  <a16:creationId xmlns:a16="http://schemas.microsoft.com/office/drawing/2014/main" id="{ADE750B3-42B1-1F5B-3990-3D6FCE341B7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453971" y="4526581"/>
              <a:ext cx="66689" cy="2811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Conector recto 168">
              <a:extLst>
                <a:ext uri="{FF2B5EF4-FFF2-40B4-BE49-F238E27FC236}">
                  <a16:creationId xmlns:a16="http://schemas.microsoft.com/office/drawing/2014/main" id="{2869F0E4-A4F8-DC92-24A0-60A719C338F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367843" y="4197316"/>
              <a:ext cx="164419" cy="127116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Conector recto 169">
              <a:extLst>
                <a:ext uri="{FF2B5EF4-FFF2-40B4-BE49-F238E27FC236}">
                  <a16:creationId xmlns:a16="http://schemas.microsoft.com/office/drawing/2014/main" id="{6C236CA1-3928-1044-B4AD-A7F4C592DDFC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677764" y="4417058"/>
              <a:ext cx="122390" cy="98909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Conector recto 170">
              <a:extLst>
                <a:ext uri="{FF2B5EF4-FFF2-40B4-BE49-F238E27FC236}">
                  <a16:creationId xmlns:a16="http://schemas.microsoft.com/office/drawing/2014/main" id="{4DABDD73-E225-6B3D-1DEE-B33E058BAFFC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387115" y="4425763"/>
              <a:ext cx="145325" cy="108249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Conector recto 171">
              <a:extLst>
                <a:ext uri="{FF2B5EF4-FFF2-40B4-BE49-F238E27FC236}">
                  <a16:creationId xmlns:a16="http://schemas.microsoft.com/office/drawing/2014/main" id="{FA3F1EBA-965F-A45D-5BD3-BE99DE9C1FB7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323658" y="4426436"/>
              <a:ext cx="130315" cy="102956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Conector recto 172">
              <a:extLst>
                <a:ext uri="{FF2B5EF4-FFF2-40B4-BE49-F238E27FC236}">
                  <a16:creationId xmlns:a16="http://schemas.microsoft.com/office/drawing/2014/main" id="{F8D4891D-36E4-6823-7D56-A63EE207DBCD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330159" y="4630210"/>
              <a:ext cx="202280" cy="110070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Conector recto 173">
              <a:extLst>
                <a:ext uri="{FF2B5EF4-FFF2-40B4-BE49-F238E27FC236}">
                  <a16:creationId xmlns:a16="http://schemas.microsoft.com/office/drawing/2014/main" id="{1D46878F-7B71-B18B-5831-6A33BC9CABD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532440" y="4515966"/>
              <a:ext cx="267716" cy="224314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Conector recto 174">
              <a:extLst>
                <a:ext uri="{FF2B5EF4-FFF2-40B4-BE49-F238E27FC236}">
                  <a16:creationId xmlns:a16="http://schemas.microsoft.com/office/drawing/2014/main" id="{75D43550-F1EF-6FD6-1E4B-B991024E070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330160" y="4529393"/>
              <a:ext cx="123812" cy="100819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Conector recto 175">
              <a:extLst>
                <a:ext uri="{FF2B5EF4-FFF2-40B4-BE49-F238E27FC236}">
                  <a16:creationId xmlns:a16="http://schemas.microsoft.com/office/drawing/2014/main" id="{BE30049E-DC15-B391-A6ED-393AA50B61B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378938" y="4324431"/>
              <a:ext cx="416441" cy="331331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Conector recto 176">
              <a:extLst>
                <a:ext uri="{FF2B5EF4-FFF2-40B4-BE49-F238E27FC236}">
                  <a16:creationId xmlns:a16="http://schemas.microsoft.com/office/drawing/2014/main" id="{1F99D8BC-A215-195E-4521-57F491D1077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323659" y="4091932"/>
              <a:ext cx="208604" cy="131168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Conector recto 177">
              <a:extLst>
                <a:ext uri="{FF2B5EF4-FFF2-40B4-BE49-F238E27FC236}">
                  <a16:creationId xmlns:a16="http://schemas.microsoft.com/office/drawing/2014/main" id="{11313445-BF64-7293-4F7F-776EFE24557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323657" y="4328820"/>
              <a:ext cx="124808" cy="97616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" name="Conector recto 178">
              <a:extLst>
                <a:ext uri="{FF2B5EF4-FFF2-40B4-BE49-F238E27FC236}">
                  <a16:creationId xmlns:a16="http://schemas.microsoft.com/office/drawing/2014/main" id="{2A46AB49-C28B-6F42-B3AC-632F01987EE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532264" y="4091933"/>
              <a:ext cx="177" cy="648347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Conector recto 179">
              <a:extLst>
                <a:ext uri="{FF2B5EF4-FFF2-40B4-BE49-F238E27FC236}">
                  <a16:creationId xmlns:a16="http://schemas.microsoft.com/office/drawing/2014/main" id="{84040C8F-1ADF-6344-BF90-386BA99F9E39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532266" y="4534011"/>
              <a:ext cx="146924" cy="82690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6" name="Grupo 55" descr="Logo Atremedia">
            <a:extLst>
              <a:ext uri="{FF2B5EF4-FFF2-40B4-BE49-F238E27FC236}">
                <a16:creationId xmlns:a16="http://schemas.microsoft.com/office/drawing/2014/main" id="{29F39ECA-FB47-FF3F-BA88-41CAF71C34DE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pSpPr/>
          <p:nvPr/>
        </p:nvGrpSpPr>
        <p:grpSpPr>
          <a:xfrm>
            <a:off x="2479661" y="4279685"/>
            <a:ext cx="129651" cy="176410"/>
            <a:chOff x="8323657" y="4091932"/>
            <a:chExt cx="476499" cy="648348"/>
          </a:xfrm>
        </p:grpSpPr>
        <p:cxnSp>
          <p:nvCxnSpPr>
            <p:cNvPr id="141" name="Conector recto 140">
              <a:extLst>
                <a:ext uri="{FF2B5EF4-FFF2-40B4-BE49-F238E27FC236}">
                  <a16:creationId xmlns:a16="http://schemas.microsoft.com/office/drawing/2014/main" id="{5BA28B7D-8314-D38B-74D5-647BBA651EC7}"/>
                </a:ext>
              </a:extLst>
            </p:cNvPr>
            <p:cNvCxnSpPr>
              <a:cxnSpLocks/>
            </p:cNvCxnSpPr>
            <p:nvPr/>
          </p:nvCxnSpPr>
          <p:spPr>
            <a:xfrm>
              <a:off x="8324347" y="4223773"/>
              <a:ext cx="123182" cy="105500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Conector recto 141">
              <a:extLst>
                <a:ext uri="{FF2B5EF4-FFF2-40B4-BE49-F238E27FC236}">
                  <a16:creationId xmlns:a16="http://schemas.microsoft.com/office/drawing/2014/main" id="{BEF4AEFC-35B1-5A48-A294-09922BC81D12}"/>
                </a:ext>
              </a:extLst>
            </p:cNvPr>
            <p:cNvCxnSpPr>
              <a:cxnSpLocks/>
            </p:cNvCxnSpPr>
            <p:nvPr/>
          </p:nvCxnSpPr>
          <p:spPr>
            <a:xfrm>
              <a:off x="8677764" y="4221069"/>
              <a:ext cx="1799" cy="395633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Conector recto 142">
              <a:extLst>
                <a:ext uri="{FF2B5EF4-FFF2-40B4-BE49-F238E27FC236}">
                  <a16:creationId xmlns:a16="http://schemas.microsoft.com/office/drawing/2014/main" id="{3FE4C45B-C152-3ACD-6A81-6FA158EEB84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532262" y="4091933"/>
              <a:ext cx="263115" cy="232499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Conector recto 143">
              <a:extLst>
                <a:ext uri="{FF2B5EF4-FFF2-40B4-BE49-F238E27FC236}">
                  <a16:creationId xmlns:a16="http://schemas.microsoft.com/office/drawing/2014/main" id="{3E754A7C-09E7-9C3E-8359-229A2CA88510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532439" y="4324431"/>
              <a:ext cx="145325" cy="92627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Conector recto 144">
              <a:extLst>
                <a:ext uri="{FF2B5EF4-FFF2-40B4-BE49-F238E27FC236}">
                  <a16:creationId xmlns:a16="http://schemas.microsoft.com/office/drawing/2014/main" id="{ED5D1DE3-D881-E904-F146-2AF4D2A2FA1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387984" y="4221069"/>
              <a:ext cx="289781" cy="204694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Conector recto 145">
              <a:extLst>
                <a:ext uri="{FF2B5EF4-FFF2-40B4-BE49-F238E27FC236}">
                  <a16:creationId xmlns:a16="http://schemas.microsoft.com/office/drawing/2014/main" id="{68137F6D-F86B-8C40-FE02-1CBC55334ED2}"/>
                </a:ext>
              </a:extLst>
            </p:cNvPr>
            <p:cNvCxnSpPr>
              <a:cxnSpLocks/>
            </p:cNvCxnSpPr>
            <p:nvPr/>
          </p:nvCxnSpPr>
          <p:spPr>
            <a:xfrm>
              <a:off x="8323658" y="4426435"/>
              <a:ext cx="64326" cy="0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7" name="Conector recto 146">
              <a:extLst>
                <a:ext uri="{FF2B5EF4-FFF2-40B4-BE49-F238E27FC236}">
                  <a16:creationId xmlns:a16="http://schemas.microsoft.com/office/drawing/2014/main" id="{BBCE9919-E787-0B24-999A-2D770C88A7C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447879" y="4324431"/>
              <a:ext cx="84383" cy="4841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8" name="Conector recto 147">
              <a:extLst>
                <a:ext uri="{FF2B5EF4-FFF2-40B4-BE49-F238E27FC236}">
                  <a16:creationId xmlns:a16="http://schemas.microsoft.com/office/drawing/2014/main" id="{6C0297F9-E0CC-62B7-DF94-30DD2BF3FCD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453971" y="4526581"/>
              <a:ext cx="66689" cy="2811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Conector recto 148">
              <a:extLst>
                <a:ext uri="{FF2B5EF4-FFF2-40B4-BE49-F238E27FC236}">
                  <a16:creationId xmlns:a16="http://schemas.microsoft.com/office/drawing/2014/main" id="{F9666E4C-0A36-4055-1FDB-3E049D4D964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367843" y="4197316"/>
              <a:ext cx="164419" cy="127116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Conector recto 149">
              <a:extLst>
                <a:ext uri="{FF2B5EF4-FFF2-40B4-BE49-F238E27FC236}">
                  <a16:creationId xmlns:a16="http://schemas.microsoft.com/office/drawing/2014/main" id="{068F13F7-7FA3-BB03-8221-A01B03079F4D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677764" y="4417058"/>
              <a:ext cx="122390" cy="98909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Conector recto 150">
              <a:extLst>
                <a:ext uri="{FF2B5EF4-FFF2-40B4-BE49-F238E27FC236}">
                  <a16:creationId xmlns:a16="http://schemas.microsoft.com/office/drawing/2014/main" id="{BD8BECB5-D480-E3AC-C041-C5D636216C7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387115" y="4425763"/>
              <a:ext cx="145325" cy="108249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Conector recto 151">
              <a:extLst>
                <a:ext uri="{FF2B5EF4-FFF2-40B4-BE49-F238E27FC236}">
                  <a16:creationId xmlns:a16="http://schemas.microsoft.com/office/drawing/2014/main" id="{BEE8B5B5-19F0-2CD1-A822-82EE3B0E74EC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323658" y="4426436"/>
              <a:ext cx="130315" cy="102956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Conector recto 152">
              <a:extLst>
                <a:ext uri="{FF2B5EF4-FFF2-40B4-BE49-F238E27FC236}">
                  <a16:creationId xmlns:a16="http://schemas.microsoft.com/office/drawing/2014/main" id="{202559FD-1B09-DA02-15CB-565D017FDCA0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330159" y="4630210"/>
              <a:ext cx="202280" cy="110070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Conector recto 153">
              <a:extLst>
                <a:ext uri="{FF2B5EF4-FFF2-40B4-BE49-F238E27FC236}">
                  <a16:creationId xmlns:a16="http://schemas.microsoft.com/office/drawing/2014/main" id="{22703451-2AEB-FE63-880E-A0D6968D86B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532440" y="4515966"/>
              <a:ext cx="267716" cy="224314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Conector recto 154">
              <a:extLst>
                <a:ext uri="{FF2B5EF4-FFF2-40B4-BE49-F238E27FC236}">
                  <a16:creationId xmlns:a16="http://schemas.microsoft.com/office/drawing/2014/main" id="{D355FCC6-1518-F35E-FDC4-D3960C688A2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330160" y="4529393"/>
              <a:ext cx="123812" cy="100819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" name="Conector recto 155">
              <a:extLst>
                <a:ext uri="{FF2B5EF4-FFF2-40B4-BE49-F238E27FC236}">
                  <a16:creationId xmlns:a16="http://schemas.microsoft.com/office/drawing/2014/main" id="{7069A9DF-D44D-93C6-B8E6-B7BF38D16F6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378938" y="4324431"/>
              <a:ext cx="416441" cy="331331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7" name="Conector recto 156">
              <a:extLst>
                <a:ext uri="{FF2B5EF4-FFF2-40B4-BE49-F238E27FC236}">
                  <a16:creationId xmlns:a16="http://schemas.microsoft.com/office/drawing/2014/main" id="{96998B28-F921-9913-66FE-F60F15A728D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323659" y="4091932"/>
              <a:ext cx="208604" cy="131168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" name="Conector recto 157">
              <a:extLst>
                <a:ext uri="{FF2B5EF4-FFF2-40B4-BE49-F238E27FC236}">
                  <a16:creationId xmlns:a16="http://schemas.microsoft.com/office/drawing/2014/main" id="{DA6FE1BA-8CC8-8185-ECED-334C11F53AC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323657" y="4328820"/>
              <a:ext cx="124808" cy="97616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9" name="Conector recto 158">
              <a:extLst>
                <a:ext uri="{FF2B5EF4-FFF2-40B4-BE49-F238E27FC236}">
                  <a16:creationId xmlns:a16="http://schemas.microsoft.com/office/drawing/2014/main" id="{D311D2E1-D9C6-2B73-F731-184782101F2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532264" y="4091933"/>
              <a:ext cx="177" cy="648347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0" name="Conector recto 159">
              <a:extLst>
                <a:ext uri="{FF2B5EF4-FFF2-40B4-BE49-F238E27FC236}">
                  <a16:creationId xmlns:a16="http://schemas.microsoft.com/office/drawing/2014/main" id="{96E9268D-E8D2-8C7C-072D-50007C4EEFBD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532266" y="4534011"/>
              <a:ext cx="146924" cy="82690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7" name="Grupo 56" descr="Logo Atremedia">
            <a:extLst>
              <a:ext uri="{FF2B5EF4-FFF2-40B4-BE49-F238E27FC236}">
                <a16:creationId xmlns:a16="http://schemas.microsoft.com/office/drawing/2014/main" id="{9BC910FD-51D1-D246-21CE-32A07A6FF3D7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pSpPr/>
          <p:nvPr/>
        </p:nvGrpSpPr>
        <p:grpSpPr>
          <a:xfrm>
            <a:off x="2680552" y="4279685"/>
            <a:ext cx="129651" cy="176410"/>
            <a:chOff x="8323657" y="4091932"/>
            <a:chExt cx="476499" cy="648348"/>
          </a:xfrm>
        </p:grpSpPr>
        <p:cxnSp>
          <p:nvCxnSpPr>
            <p:cNvPr id="121" name="Conector recto 120">
              <a:extLst>
                <a:ext uri="{FF2B5EF4-FFF2-40B4-BE49-F238E27FC236}">
                  <a16:creationId xmlns:a16="http://schemas.microsoft.com/office/drawing/2014/main" id="{F553D6BE-49E4-4EC8-BD17-D28718EF4EDF}"/>
                </a:ext>
              </a:extLst>
            </p:cNvPr>
            <p:cNvCxnSpPr>
              <a:cxnSpLocks/>
            </p:cNvCxnSpPr>
            <p:nvPr/>
          </p:nvCxnSpPr>
          <p:spPr>
            <a:xfrm>
              <a:off x="8324347" y="4223773"/>
              <a:ext cx="123182" cy="105500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Conector recto 121">
              <a:extLst>
                <a:ext uri="{FF2B5EF4-FFF2-40B4-BE49-F238E27FC236}">
                  <a16:creationId xmlns:a16="http://schemas.microsoft.com/office/drawing/2014/main" id="{B33079CC-2F7A-B57B-5CF8-D785CD63EA4A}"/>
                </a:ext>
              </a:extLst>
            </p:cNvPr>
            <p:cNvCxnSpPr>
              <a:cxnSpLocks/>
            </p:cNvCxnSpPr>
            <p:nvPr/>
          </p:nvCxnSpPr>
          <p:spPr>
            <a:xfrm>
              <a:off x="8677764" y="4221069"/>
              <a:ext cx="1799" cy="395633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Conector recto 122">
              <a:extLst>
                <a:ext uri="{FF2B5EF4-FFF2-40B4-BE49-F238E27FC236}">
                  <a16:creationId xmlns:a16="http://schemas.microsoft.com/office/drawing/2014/main" id="{E631E760-75D8-0659-821F-5A86F92B319B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532262" y="4091933"/>
              <a:ext cx="263115" cy="232499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Conector recto 123">
              <a:extLst>
                <a:ext uri="{FF2B5EF4-FFF2-40B4-BE49-F238E27FC236}">
                  <a16:creationId xmlns:a16="http://schemas.microsoft.com/office/drawing/2014/main" id="{E16F5CE1-A883-AADB-4265-1D151B316D39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532439" y="4324431"/>
              <a:ext cx="145325" cy="92627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Conector recto 124">
              <a:extLst>
                <a:ext uri="{FF2B5EF4-FFF2-40B4-BE49-F238E27FC236}">
                  <a16:creationId xmlns:a16="http://schemas.microsoft.com/office/drawing/2014/main" id="{CDF0F47B-8F04-3E65-F2A5-7CBCE99E0F2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387984" y="4221069"/>
              <a:ext cx="289781" cy="204694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Conector recto 125">
              <a:extLst>
                <a:ext uri="{FF2B5EF4-FFF2-40B4-BE49-F238E27FC236}">
                  <a16:creationId xmlns:a16="http://schemas.microsoft.com/office/drawing/2014/main" id="{75EF0D9E-969A-D370-95F1-EAD8B261639F}"/>
                </a:ext>
              </a:extLst>
            </p:cNvPr>
            <p:cNvCxnSpPr>
              <a:cxnSpLocks/>
            </p:cNvCxnSpPr>
            <p:nvPr/>
          </p:nvCxnSpPr>
          <p:spPr>
            <a:xfrm>
              <a:off x="8323658" y="4426435"/>
              <a:ext cx="64326" cy="0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Conector recto 126">
              <a:extLst>
                <a:ext uri="{FF2B5EF4-FFF2-40B4-BE49-F238E27FC236}">
                  <a16:creationId xmlns:a16="http://schemas.microsoft.com/office/drawing/2014/main" id="{419BE3B1-F645-87F5-3A94-3B6D623E5C0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447879" y="4324431"/>
              <a:ext cx="84383" cy="4841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Conector recto 127">
              <a:extLst>
                <a:ext uri="{FF2B5EF4-FFF2-40B4-BE49-F238E27FC236}">
                  <a16:creationId xmlns:a16="http://schemas.microsoft.com/office/drawing/2014/main" id="{87C9B1D7-9923-EF1D-5E67-8145763DEF3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453971" y="4526581"/>
              <a:ext cx="66689" cy="2811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Conector recto 128">
              <a:extLst>
                <a:ext uri="{FF2B5EF4-FFF2-40B4-BE49-F238E27FC236}">
                  <a16:creationId xmlns:a16="http://schemas.microsoft.com/office/drawing/2014/main" id="{3A2E081E-7BB4-B14E-A8A8-18371264BC6D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367843" y="4197316"/>
              <a:ext cx="164419" cy="127116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Conector recto 129">
              <a:extLst>
                <a:ext uri="{FF2B5EF4-FFF2-40B4-BE49-F238E27FC236}">
                  <a16:creationId xmlns:a16="http://schemas.microsoft.com/office/drawing/2014/main" id="{383AF091-238A-EAD3-2875-5BD9B46ADBBB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677764" y="4417058"/>
              <a:ext cx="122390" cy="98909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Conector recto 130">
              <a:extLst>
                <a:ext uri="{FF2B5EF4-FFF2-40B4-BE49-F238E27FC236}">
                  <a16:creationId xmlns:a16="http://schemas.microsoft.com/office/drawing/2014/main" id="{8FD999DE-D535-BC25-ACA6-1D597DBAD859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387115" y="4425763"/>
              <a:ext cx="145325" cy="108249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Conector recto 131">
              <a:extLst>
                <a:ext uri="{FF2B5EF4-FFF2-40B4-BE49-F238E27FC236}">
                  <a16:creationId xmlns:a16="http://schemas.microsoft.com/office/drawing/2014/main" id="{3A037CC4-751D-790D-B4EF-AFE9EAD41AF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323658" y="4426436"/>
              <a:ext cx="130315" cy="102956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Conector recto 132">
              <a:extLst>
                <a:ext uri="{FF2B5EF4-FFF2-40B4-BE49-F238E27FC236}">
                  <a16:creationId xmlns:a16="http://schemas.microsoft.com/office/drawing/2014/main" id="{9F5AC4C5-252B-F4A0-4D9D-68DDA80AFC9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330159" y="4630210"/>
              <a:ext cx="202280" cy="110070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Conector recto 133">
              <a:extLst>
                <a:ext uri="{FF2B5EF4-FFF2-40B4-BE49-F238E27FC236}">
                  <a16:creationId xmlns:a16="http://schemas.microsoft.com/office/drawing/2014/main" id="{0F8CC6D9-02CE-EC53-F1AC-692C3C355E4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532440" y="4515966"/>
              <a:ext cx="267716" cy="224314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Conector recto 134">
              <a:extLst>
                <a:ext uri="{FF2B5EF4-FFF2-40B4-BE49-F238E27FC236}">
                  <a16:creationId xmlns:a16="http://schemas.microsoft.com/office/drawing/2014/main" id="{651006EA-6563-5BD0-D582-2C7F23F0E5C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330160" y="4529393"/>
              <a:ext cx="123812" cy="100819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Conector recto 135">
              <a:extLst>
                <a:ext uri="{FF2B5EF4-FFF2-40B4-BE49-F238E27FC236}">
                  <a16:creationId xmlns:a16="http://schemas.microsoft.com/office/drawing/2014/main" id="{DEE74BE0-C6F1-59E1-6F8D-91005E4DE6B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378938" y="4324431"/>
              <a:ext cx="416441" cy="331331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Conector recto 136">
              <a:extLst>
                <a:ext uri="{FF2B5EF4-FFF2-40B4-BE49-F238E27FC236}">
                  <a16:creationId xmlns:a16="http://schemas.microsoft.com/office/drawing/2014/main" id="{2708A6FF-B64B-5F72-8858-DCF8E4B2728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323659" y="4091932"/>
              <a:ext cx="208604" cy="131168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Conector recto 137">
              <a:extLst>
                <a:ext uri="{FF2B5EF4-FFF2-40B4-BE49-F238E27FC236}">
                  <a16:creationId xmlns:a16="http://schemas.microsoft.com/office/drawing/2014/main" id="{F34BB3A4-E3B7-ECE9-8231-F4826DDF548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323657" y="4328820"/>
              <a:ext cx="124808" cy="97616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Conector recto 138">
              <a:extLst>
                <a:ext uri="{FF2B5EF4-FFF2-40B4-BE49-F238E27FC236}">
                  <a16:creationId xmlns:a16="http://schemas.microsoft.com/office/drawing/2014/main" id="{452FC3DC-463C-5156-2A1E-90C4F55A1A3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532264" y="4091933"/>
              <a:ext cx="177" cy="648347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Conector recto 139">
              <a:extLst>
                <a:ext uri="{FF2B5EF4-FFF2-40B4-BE49-F238E27FC236}">
                  <a16:creationId xmlns:a16="http://schemas.microsoft.com/office/drawing/2014/main" id="{79708406-6D2F-99B4-AC12-7A05FA9BCC51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532266" y="4534011"/>
              <a:ext cx="146924" cy="82690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8" name="Grupo 57" descr="Logo Atremedia">
            <a:extLst>
              <a:ext uri="{FF2B5EF4-FFF2-40B4-BE49-F238E27FC236}">
                <a16:creationId xmlns:a16="http://schemas.microsoft.com/office/drawing/2014/main" id="{22414C1F-F5AD-89E6-032C-F9D14C3AFC86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pSpPr/>
          <p:nvPr/>
        </p:nvGrpSpPr>
        <p:grpSpPr>
          <a:xfrm>
            <a:off x="2881443" y="4279685"/>
            <a:ext cx="129651" cy="176410"/>
            <a:chOff x="8323657" y="4091932"/>
            <a:chExt cx="476499" cy="648348"/>
          </a:xfrm>
        </p:grpSpPr>
        <p:cxnSp>
          <p:nvCxnSpPr>
            <p:cNvPr id="101" name="Conector recto 100">
              <a:extLst>
                <a:ext uri="{FF2B5EF4-FFF2-40B4-BE49-F238E27FC236}">
                  <a16:creationId xmlns:a16="http://schemas.microsoft.com/office/drawing/2014/main" id="{3C889B24-2035-7D3D-7D9F-2DCA4DC20C94}"/>
                </a:ext>
              </a:extLst>
            </p:cNvPr>
            <p:cNvCxnSpPr>
              <a:cxnSpLocks/>
            </p:cNvCxnSpPr>
            <p:nvPr/>
          </p:nvCxnSpPr>
          <p:spPr>
            <a:xfrm>
              <a:off x="8324347" y="4223773"/>
              <a:ext cx="123182" cy="105500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Conector recto 101">
              <a:extLst>
                <a:ext uri="{FF2B5EF4-FFF2-40B4-BE49-F238E27FC236}">
                  <a16:creationId xmlns:a16="http://schemas.microsoft.com/office/drawing/2014/main" id="{028DA5AB-37EB-C9A5-B48C-41BC49BAE7C1}"/>
                </a:ext>
              </a:extLst>
            </p:cNvPr>
            <p:cNvCxnSpPr>
              <a:cxnSpLocks/>
            </p:cNvCxnSpPr>
            <p:nvPr/>
          </p:nvCxnSpPr>
          <p:spPr>
            <a:xfrm>
              <a:off x="8677764" y="4221069"/>
              <a:ext cx="1799" cy="395633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Conector recto 102">
              <a:extLst>
                <a:ext uri="{FF2B5EF4-FFF2-40B4-BE49-F238E27FC236}">
                  <a16:creationId xmlns:a16="http://schemas.microsoft.com/office/drawing/2014/main" id="{2A1199B9-D577-7E38-3486-324FD042231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532262" y="4091933"/>
              <a:ext cx="263115" cy="232499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Conector recto 103">
              <a:extLst>
                <a:ext uri="{FF2B5EF4-FFF2-40B4-BE49-F238E27FC236}">
                  <a16:creationId xmlns:a16="http://schemas.microsoft.com/office/drawing/2014/main" id="{44E69F8D-39D7-C236-5059-A85FA4CC91B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532439" y="4324431"/>
              <a:ext cx="145325" cy="92627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Conector recto 104">
              <a:extLst>
                <a:ext uri="{FF2B5EF4-FFF2-40B4-BE49-F238E27FC236}">
                  <a16:creationId xmlns:a16="http://schemas.microsoft.com/office/drawing/2014/main" id="{C985CC02-9F90-6D3B-B70A-9FFB411F7A3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387984" y="4221069"/>
              <a:ext cx="289781" cy="204694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Conector recto 105">
              <a:extLst>
                <a:ext uri="{FF2B5EF4-FFF2-40B4-BE49-F238E27FC236}">
                  <a16:creationId xmlns:a16="http://schemas.microsoft.com/office/drawing/2014/main" id="{CFE87037-E321-427F-59DA-EC6F9513EEB1}"/>
                </a:ext>
              </a:extLst>
            </p:cNvPr>
            <p:cNvCxnSpPr>
              <a:cxnSpLocks/>
            </p:cNvCxnSpPr>
            <p:nvPr/>
          </p:nvCxnSpPr>
          <p:spPr>
            <a:xfrm>
              <a:off x="8323658" y="4426435"/>
              <a:ext cx="64326" cy="0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Conector recto 106">
              <a:extLst>
                <a:ext uri="{FF2B5EF4-FFF2-40B4-BE49-F238E27FC236}">
                  <a16:creationId xmlns:a16="http://schemas.microsoft.com/office/drawing/2014/main" id="{83ADE97A-A7A4-F921-D585-AD481FD3384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447879" y="4324431"/>
              <a:ext cx="84383" cy="4841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Conector recto 107">
              <a:extLst>
                <a:ext uri="{FF2B5EF4-FFF2-40B4-BE49-F238E27FC236}">
                  <a16:creationId xmlns:a16="http://schemas.microsoft.com/office/drawing/2014/main" id="{5C955252-5D82-83C6-4547-F38CE144AB8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453971" y="4526581"/>
              <a:ext cx="66689" cy="2811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Conector recto 108">
              <a:extLst>
                <a:ext uri="{FF2B5EF4-FFF2-40B4-BE49-F238E27FC236}">
                  <a16:creationId xmlns:a16="http://schemas.microsoft.com/office/drawing/2014/main" id="{155F1DB0-7E00-67AE-2F86-A402316980F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367843" y="4197316"/>
              <a:ext cx="164419" cy="127116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Conector recto 109">
              <a:extLst>
                <a:ext uri="{FF2B5EF4-FFF2-40B4-BE49-F238E27FC236}">
                  <a16:creationId xmlns:a16="http://schemas.microsoft.com/office/drawing/2014/main" id="{6B0A53F1-C1A5-57F4-5136-0D260946B4D7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677764" y="4417058"/>
              <a:ext cx="122390" cy="98909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Conector recto 110">
              <a:extLst>
                <a:ext uri="{FF2B5EF4-FFF2-40B4-BE49-F238E27FC236}">
                  <a16:creationId xmlns:a16="http://schemas.microsoft.com/office/drawing/2014/main" id="{3EC2B8AC-84C1-1038-6A7E-8C6AA230F4AB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387115" y="4425763"/>
              <a:ext cx="145325" cy="108249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Conector recto 111">
              <a:extLst>
                <a:ext uri="{FF2B5EF4-FFF2-40B4-BE49-F238E27FC236}">
                  <a16:creationId xmlns:a16="http://schemas.microsoft.com/office/drawing/2014/main" id="{F32A2D46-B423-8570-A1E5-8076A5B4494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323658" y="4426436"/>
              <a:ext cx="130315" cy="102956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Conector recto 112">
              <a:extLst>
                <a:ext uri="{FF2B5EF4-FFF2-40B4-BE49-F238E27FC236}">
                  <a16:creationId xmlns:a16="http://schemas.microsoft.com/office/drawing/2014/main" id="{ACE8540B-98CE-713A-5E8F-4E21C68C0EA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330159" y="4630210"/>
              <a:ext cx="202280" cy="110070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Conector recto 113">
              <a:extLst>
                <a:ext uri="{FF2B5EF4-FFF2-40B4-BE49-F238E27FC236}">
                  <a16:creationId xmlns:a16="http://schemas.microsoft.com/office/drawing/2014/main" id="{3A7854C4-6336-CD3B-C3E5-5D4C3335662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532440" y="4515966"/>
              <a:ext cx="267716" cy="224314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Conector recto 114">
              <a:extLst>
                <a:ext uri="{FF2B5EF4-FFF2-40B4-BE49-F238E27FC236}">
                  <a16:creationId xmlns:a16="http://schemas.microsoft.com/office/drawing/2014/main" id="{0C3E76B6-17E4-F988-1E2F-441B7116307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330160" y="4529393"/>
              <a:ext cx="123812" cy="100819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Conector recto 115">
              <a:extLst>
                <a:ext uri="{FF2B5EF4-FFF2-40B4-BE49-F238E27FC236}">
                  <a16:creationId xmlns:a16="http://schemas.microsoft.com/office/drawing/2014/main" id="{8FD47632-842C-039C-A3DC-BA0E6F84C4C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378938" y="4324431"/>
              <a:ext cx="416441" cy="331331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Conector recto 116">
              <a:extLst>
                <a:ext uri="{FF2B5EF4-FFF2-40B4-BE49-F238E27FC236}">
                  <a16:creationId xmlns:a16="http://schemas.microsoft.com/office/drawing/2014/main" id="{071EFC35-DBC8-845B-8177-9C9C081FAC0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323659" y="4091932"/>
              <a:ext cx="208604" cy="131168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Conector recto 117">
              <a:extLst>
                <a:ext uri="{FF2B5EF4-FFF2-40B4-BE49-F238E27FC236}">
                  <a16:creationId xmlns:a16="http://schemas.microsoft.com/office/drawing/2014/main" id="{7EF86B87-87D3-7DDE-36C2-B70F17419A4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323657" y="4328820"/>
              <a:ext cx="124808" cy="97616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Conector recto 118">
              <a:extLst>
                <a:ext uri="{FF2B5EF4-FFF2-40B4-BE49-F238E27FC236}">
                  <a16:creationId xmlns:a16="http://schemas.microsoft.com/office/drawing/2014/main" id="{3681573C-FDDD-F5C2-D92C-7470210CCC9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532264" y="4091933"/>
              <a:ext cx="177" cy="648347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Conector recto 119">
              <a:extLst>
                <a:ext uri="{FF2B5EF4-FFF2-40B4-BE49-F238E27FC236}">
                  <a16:creationId xmlns:a16="http://schemas.microsoft.com/office/drawing/2014/main" id="{2B22FC81-2758-DFB1-1947-1D5F636B0C6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532266" y="4534011"/>
              <a:ext cx="146924" cy="82690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9" name="Grupo 58" descr="Logo Atremedia">
            <a:extLst>
              <a:ext uri="{FF2B5EF4-FFF2-40B4-BE49-F238E27FC236}">
                <a16:creationId xmlns:a16="http://schemas.microsoft.com/office/drawing/2014/main" id="{7A4F24FD-62BB-EF32-EC5C-043495B4B8D5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pSpPr/>
          <p:nvPr/>
        </p:nvGrpSpPr>
        <p:grpSpPr>
          <a:xfrm>
            <a:off x="3082334" y="4279685"/>
            <a:ext cx="129651" cy="176410"/>
            <a:chOff x="8323657" y="4091932"/>
            <a:chExt cx="476499" cy="648348"/>
          </a:xfrm>
        </p:grpSpPr>
        <p:cxnSp>
          <p:nvCxnSpPr>
            <p:cNvPr id="81" name="Conector recto 80">
              <a:extLst>
                <a:ext uri="{FF2B5EF4-FFF2-40B4-BE49-F238E27FC236}">
                  <a16:creationId xmlns:a16="http://schemas.microsoft.com/office/drawing/2014/main" id="{A5E93212-5154-B9CB-E41D-E49CCF8C7218}"/>
                </a:ext>
              </a:extLst>
            </p:cNvPr>
            <p:cNvCxnSpPr>
              <a:cxnSpLocks/>
            </p:cNvCxnSpPr>
            <p:nvPr/>
          </p:nvCxnSpPr>
          <p:spPr>
            <a:xfrm>
              <a:off x="8324347" y="4223773"/>
              <a:ext cx="123182" cy="105500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Conector recto 81">
              <a:extLst>
                <a:ext uri="{FF2B5EF4-FFF2-40B4-BE49-F238E27FC236}">
                  <a16:creationId xmlns:a16="http://schemas.microsoft.com/office/drawing/2014/main" id="{001E36FD-FA21-FAF9-0EAB-0B6EBF4B7137}"/>
                </a:ext>
              </a:extLst>
            </p:cNvPr>
            <p:cNvCxnSpPr>
              <a:cxnSpLocks/>
            </p:cNvCxnSpPr>
            <p:nvPr/>
          </p:nvCxnSpPr>
          <p:spPr>
            <a:xfrm>
              <a:off x="8677764" y="4221069"/>
              <a:ext cx="1799" cy="395633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Conector recto 82">
              <a:extLst>
                <a:ext uri="{FF2B5EF4-FFF2-40B4-BE49-F238E27FC236}">
                  <a16:creationId xmlns:a16="http://schemas.microsoft.com/office/drawing/2014/main" id="{A62B2505-8691-08C7-2FA2-1B07505D6CFC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532262" y="4091933"/>
              <a:ext cx="263115" cy="232499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Conector recto 83">
              <a:extLst>
                <a:ext uri="{FF2B5EF4-FFF2-40B4-BE49-F238E27FC236}">
                  <a16:creationId xmlns:a16="http://schemas.microsoft.com/office/drawing/2014/main" id="{EDB660DD-F7CF-B8F3-2B71-4BBDA19D781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532439" y="4324431"/>
              <a:ext cx="145325" cy="92627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Conector recto 84">
              <a:extLst>
                <a:ext uri="{FF2B5EF4-FFF2-40B4-BE49-F238E27FC236}">
                  <a16:creationId xmlns:a16="http://schemas.microsoft.com/office/drawing/2014/main" id="{82AFFA52-41FB-D4B3-C6AE-8A9460261EC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387984" y="4221069"/>
              <a:ext cx="289781" cy="204694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Conector recto 85">
              <a:extLst>
                <a:ext uri="{FF2B5EF4-FFF2-40B4-BE49-F238E27FC236}">
                  <a16:creationId xmlns:a16="http://schemas.microsoft.com/office/drawing/2014/main" id="{74BCD035-AE28-13A1-3ECD-A510213B1510}"/>
                </a:ext>
              </a:extLst>
            </p:cNvPr>
            <p:cNvCxnSpPr>
              <a:cxnSpLocks/>
            </p:cNvCxnSpPr>
            <p:nvPr/>
          </p:nvCxnSpPr>
          <p:spPr>
            <a:xfrm>
              <a:off x="8323658" y="4426435"/>
              <a:ext cx="64326" cy="0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Conector recto 86">
              <a:extLst>
                <a:ext uri="{FF2B5EF4-FFF2-40B4-BE49-F238E27FC236}">
                  <a16:creationId xmlns:a16="http://schemas.microsoft.com/office/drawing/2014/main" id="{EEACCA99-F471-60B9-D87C-CD4621F6E66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447879" y="4324431"/>
              <a:ext cx="84383" cy="4841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Conector recto 87">
              <a:extLst>
                <a:ext uri="{FF2B5EF4-FFF2-40B4-BE49-F238E27FC236}">
                  <a16:creationId xmlns:a16="http://schemas.microsoft.com/office/drawing/2014/main" id="{95C01AE5-3FCA-B0E5-BA48-3B2BE7BE62A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453971" y="4526581"/>
              <a:ext cx="66689" cy="2811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Conector recto 88">
              <a:extLst>
                <a:ext uri="{FF2B5EF4-FFF2-40B4-BE49-F238E27FC236}">
                  <a16:creationId xmlns:a16="http://schemas.microsoft.com/office/drawing/2014/main" id="{A41394D3-4CB5-16C6-1C7B-F3F57BDB8E9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367843" y="4197316"/>
              <a:ext cx="164419" cy="127116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Conector recto 89">
              <a:extLst>
                <a:ext uri="{FF2B5EF4-FFF2-40B4-BE49-F238E27FC236}">
                  <a16:creationId xmlns:a16="http://schemas.microsoft.com/office/drawing/2014/main" id="{A47832C0-EEAE-6860-7692-4B04EAF6497E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677764" y="4417058"/>
              <a:ext cx="122390" cy="98909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Conector recto 90">
              <a:extLst>
                <a:ext uri="{FF2B5EF4-FFF2-40B4-BE49-F238E27FC236}">
                  <a16:creationId xmlns:a16="http://schemas.microsoft.com/office/drawing/2014/main" id="{743F64EE-BFDF-3A8E-9AEF-E3EA1BDC65C1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387115" y="4425763"/>
              <a:ext cx="145325" cy="108249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Conector recto 91">
              <a:extLst>
                <a:ext uri="{FF2B5EF4-FFF2-40B4-BE49-F238E27FC236}">
                  <a16:creationId xmlns:a16="http://schemas.microsoft.com/office/drawing/2014/main" id="{8D422EE2-CDD6-2FE0-F553-FC0808761B10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323658" y="4426436"/>
              <a:ext cx="130315" cy="102956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Conector recto 92">
              <a:extLst>
                <a:ext uri="{FF2B5EF4-FFF2-40B4-BE49-F238E27FC236}">
                  <a16:creationId xmlns:a16="http://schemas.microsoft.com/office/drawing/2014/main" id="{1DFC9ECE-28A6-7511-41F4-BBAACF12B6BD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330159" y="4630210"/>
              <a:ext cx="202280" cy="110070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Conector recto 93">
              <a:extLst>
                <a:ext uri="{FF2B5EF4-FFF2-40B4-BE49-F238E27FC236}">
                  <a16:creationId xmlns:a16="http://schemas.microsoft.com/office/drawing/2014/main" id="{B601C32A-0E2E-0283-A926-8173A1ACFF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532440" y="4515966"/>
              <a:ext cx="267716" cy="224314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Conector recto 94">
              <a:extLst>
                <a:ext uri="{FF2B5EF4-FFF2-40B4-BE49-F238E27FC236}">
                  <a16:creationId xmlns:a16="http://schemas.microsoft.com/office/drawing/2014/main" id="{C8AE2727-8FAB-D57D-C8A1-D4CD697E77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330160" y="4529393"/>
              <a:ext cx="123812" cy="100819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Conector recto 95">
              <a:extLst>
                <a:ext uri="{FF2B5EF4-FFF2-40B4-BE49-F238E27FC236}">
                  <a16:creationId xmlns:a16="http://schemas.microsoft.com/office/drawing/2014/main" id="{313A291C-53B6-E70C-3B69-D1C7ED7C73F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378938" y="4324431"/>
              <a:ext cx="416441" cy="331331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Conector recto 96">
              <a:extLst>
                <a:ext uri="{FF2B5EF4-FFF2-40B4-BE49-F238E27FC236}">
                  <a16:creationId xmlns:a16="http://schemas.microsoft.com/office/drawing/2014/main" id="{B06F01C3-3A3F-4F3C-68F0-3454EEFCB58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323659" y="4091932"/>
              <a:ext cx="208604" cy="131168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Conector recto 97">
              <a:extLst>
                <a:ext uri="{FF2B5EF4-FFF2-40B4-BE49-F238E27FC236}">
                  <a16:creationId xmlns:a16="http://schemas.microsoft.com/office/drawing/2014/main" id="{012F703B-8757-97D8-A054-60E8A5FBD2A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323657" y="4328820"/>
              <a:ext cx="124808" cy="97616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Conector recto 98">
              <a:extLst>
                <a:ext uri="{FF2B5EF4-FFF2-40B4-BE49-F238E27FC236}">
                  <a16:creationId xmlns:a16="http://schemas.microsoft.com/office/drawing/2014/main" id="{9EE5DD92-CD4F-8093-0B26-94D9096C85B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532264" y="4091933"/>
              <a:ext cx="177" cy="648347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Conector recto 99">
              <a:extLst>
                <a:ext uri="{FF2B5EF4-FFF2-40B4-BE49-F238E27FC236}">
                  <a16:creationId xmlns:a16="http://schemas.microsoft.com/office/drawing/2014/main" id="{E84B64B6-2348-CB3A-6D65-334101E1C5C1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532266" y="4534011"/>
              <a:ext cx="146924" cy="82690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0" name="Grupo 59" descr="Logo Atremedia">
            <a:extLst>
              <a:ext uri="{FF2B5EF4-FFF2-40B4-BE49-F238E27FC236}">
                <a16:creationId xmlns:a16="http://schemas.microsoft.com/office/drawing/2014/main" id="{A0C6062C-1363-5356-DCC3-F95DF497DF47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pSpPr/>
          <p:nvPr/>
        </p:nvGrpSpPr>
        <p:grpSpPr>
          <a:xfrm>
            <a:off x="3283224" y="4279685"/>
            <a:ext cx="129651" cy="176410"/>
            <a:chOff x="8323657" y="4091932"/>
            <a:chExt cx="476499" cy="648348"/>
          </a:xfrm>
        </p:grpSpPr>
        <p:cxnSp>
          <p:nvCxnSpPr>
            <p:cNvPr id="61" name="Conector recto 60">
              <a:extLst>
                <a:ext uri="{FF2B5EF4-FFF2-40B4-BE49-F238E27FC236}">
                  <a16:creationId xmlns:a16="http://schemas.microsoft.com/office/drawing/2014/main" id="{BEB5F126-2B32-F9CA-7828-89858A9C552B}"/>
                </a:ext>
              </a:extLst>
            </p:cNvPr>
            <p:cNvCxnSpPr>
              <a:cxnSpLocks/>
            </p:cNvCxnSpPr>
            <p:nvPr/>
          </p:nvCxnSpPr>
          <p:spPr>
            <a:xfrm>
              <a:off x="8324347" y="4223773"/>
              <a:ext cx="123182" cy="105500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Conector recto 61">
              <a:extLst>
                <a:ext uri="{FF2B5EF4-FFF2-40B4-BE49-F238E27FC236}">
                  <a16:creationId xmlns:a16="http://schemas.microsoft.com/office/drawing/2014/main" id="{879D5721-7F73-5972-EA73-0E6DC8F2C55D}"/>
                </a:ext>
              </a:extLst>
            </p:cNvPr>
            <p:cNvCxnSpPr>
              <a:cxnSpLocks/>
            </p:cNvCxnSpPr>
            <p:nvPr/>
          </p:nvCxnSpPr>
          <p:spPr>
            <a:xfrm>
              <a:off x="8677764" y="4221069"/>
              <a:ext cx="1799" cy="395633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Conector recto 62">
              <a:extLst>
                <a:ext uri="{FF2B5EF4-FFF2-40B4-BE49-F238E27FC236}">
                  <a16:creationId xmlns:a16="http://schemas.microsoft.com/office/drawing/2014/main" id="{D0303D65-AB93-01A9-394D-E6698EEC1517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532262" y="4091933"/>
              <a:ext cx="263115" cy="232499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Conector recto 63">
              <a:extLst>
                <a:ext uri="{FF2B5EF4-FFF2-40B4-BE49-F238E27FC236}">
                  <a16:creationId xmlns:a16="http://schemas.microsoft.com/office/drawing/2014/main" id="{6C9A0354-33C1-93EC-047B-29A4440EE86D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532439" y="4324431"/>
              <a:ext cx="145325" cy="92627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Conector recto 64">
              <a:extLst>
                <a:ext uri="{FF2B5EF4-FFF2-40B4-BE49-F238E27FC236}">
                  <a16:creationId xmlns:a16="http://schemas.microsoft.com/office/drawing/2014/main" id="{1E41EEC3-CA4B-598A-4BB2-0B66FA5AB4C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387984" y="4221069"/>
              <a:ext cx="289781" cy="204694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Conector recto 65">
              <a:extLst>
                <a:ext uri="{FF2B5EF4-FFF2-40B4-BE49-F238E27FC236}">
                  <a16:creationId xmlns:a16="http://schemas.microsoft.com/office/drawing/2014/main" id="{6115700C-3A49-3D55-1C45-EEF9DFF685D0}"/>
                </a:ext>
              </a:extLst>
            </p:cNvPr>
            <p:cNvCxnSpPr>
              <a:cxnSpLocks/>
            </p:cNvCxnSpPr>
            <p:nvPr/>
          </p:nvCxnSpPr>
          <p:spPr>
            <a:xfrm>
              <a:off x="8323658" y="4426435"/>
              <a:ext cx="64326" cy="0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Conector recto 66">
              <a:extLst>
                <a:ext uri="{FF2B5EF4-FFF2-40B4-BE49-F238E27FC236}">
                  <a16:creationId xmlns:a16="http://schemas.microsoft.com/office/drawing/2014/main" id="{3175F991-9FD1-C4AA-B2CD-9D35CA0E283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447879" y="4324431"/>
              <a:ext cx="84383" cy="4841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Conector recto 67">
              <a:extLst>
                <a:ext uri="{FF2B5EF4-FFF2-40B4-BE49-F238E27FC236}">
                  <a16:creationId xmlns:a16="http://schemas.microsoft.com/office/drawing/2014/main" id="{E4A1FD57-BAE3-B516-EAFC-17E9E889B4F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453971" y="4526581"/>
              <a:ext cx="66689" cy="2811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Conector recto 68">
              <a:extLst>
                <a:ext uri="{FF2B5EF4-FFF2-40B4-BE49-F238E27FC236}">
                  <a16:creationId xmlns:a16="http://schemas.microsoft.com/office/drawing/2014/main" id="{10F8AA4F-0454-D3BA-C4DC-0A4487ECD369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367843" y="4197316"/>
              <a:ext cx="164419" cy="127116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Conector recto 69">
              <a:extLst>
                <a:ext uri="{FF2B5EF4-FFF2-40B4-BE49-F238E27FC236}">
                  <a16:creationId xmlns:a16="http://schemas.microsoft.com/office/drawing/2014/main" id="{82316ED7-8FB0-3AFA-A3D2-9BD2E3F9E450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677764" y="4417058"/>
              <a:ext cx="122390" cy="98909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Conector recto 70">
              <a:extLst>
                <a:ext uri="{FF2B5EF4-FFF2-40B4-BE49-F238E27FC236}">
                  <a16:creationId xmlns:a16="http://schemas.microsoft.com/office/drawing/2014/main" id="{1B0E005A-FA7B-F3AA-E886-E3D18FE4035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387115" y="4425763"/>
              <a:ext cx="145325" cy="108249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Conector recto 71">
              <a:extLst>
                <a:ext uri="{FF2B5EF4-FFF2-40B4-BE49-F238E27FC236}">
                  <a16:creationId xmlns:a16="http://schemas.microsoft.com/office/drawing/2014/main" id="{0C81C817-E3FA-BCBF-9AC3-200C03140E67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323658" y="4426436"/>
              <a:ext cx="130315" cy="102956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Conector recto 72">
              <a:extLst>
                <a:ext uri="{FF2B5EF4-FFF2-40B4-BE49-F238E27FC236}">
                  <a16:creationId xmlns:a16="http://schemas.microsoft.com/office/drawing/2014/main" id="{78AAEEED-AF68-FEA7-623D-C862CE195A58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330159" y="4630210"/>
              <a:ext cx="202280" cy="110070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Conector recto 73">
              <a:extLst>
                <a:ext uri="{FF2B5EF4-FFF2-40B4-BE49-F238E27FC236}">
                  <a16:creationId xmlns:a16="http://schemas.microsoft.com/office/drawing/2014/main" id="{63E5B8B5-AB8B-DCC3-4DD6-9A9E6F6B63A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532440" y="4515966"/>
              <a:ext cx="267716" cy="224314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Conector recto 74">
              <a:extLst>
                <a:ext uri="{FF2B5EF4-FFF2-40B4-BE49-F238E27FC236}">
                  <a16:creationId xmlns:a16="http://schemas.microsoft.com/office/drawing/2014/main" id="{330A912B-0F10-5283-FFC8-074305E148A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330160" y="4529393"/>
              <a:ext cx="123812" cy="100819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Conector recto 75">
              <a:extLst>
                <a:ext uri="{FF2B5EF4-FFF2-40B4-BE49-F238E27FC236}">
                  <a16:creationId xmlns:a16="http://schemas.microsoft.com/office/drawing/2014/main" id="{1392BA57-022A-442C-FC2C-A40E6C06C18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378938" y="4324431"/>
              <a:ext cx="416441" cy="331331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Conector recto 76">
              <a:extLst>
                <a:ext uri="{FF2B5EF4-FFF2-40B4-BE49-F238E27FC236}">
                  <a16:creationId xmlns:a16="http://schemas.microsoft.com/office/drawing/2014/main" id="{B71C95E1-0DD9-6EE0-BA20-61D70B84249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323659" y="4091932"/>
              <a:ext cx="208604" cy="131168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Conector recto 77">
              <a:extLst>
                <a:ext uri="{FF2B5EF4-FFF2-40B4-BE49-F238E27FC236}">
                  <a16:creationId xmlns:a16="http://schemas.microsoft.com/office/drawing/2014/main" id="{F46CB655-ED09-B6C0-52CF-21A6939778F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323657" y="4328820"/>
              <a:ext cx="124808" cy="97616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Conector recto 78">
              <a:extLst>
                <a:ext uri="{FF2B5EF4-FFF2-40B4-BE49-F238E27FC236}">
                  <a16:creationId xmlns:a16="http://schemas.microsoft.com/office/drawing/2014/main" id="{65F17BD1-1D49-AF2F-84F7-F5F8DAF3D87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532264" y="4091933"/>
              <a:ext cx="177" cy="648347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Conector recto 79">
              <a:extLst>
                <a:ext uri="{FF2B5EF4-FFF2-40B4-BE49-F238E27FC236}">
                  <a16:creationId xmlns:a16="http://schemas.microsoft.com/office/drawing/2014/main" id="{5D9C16AC-91EA-8311-CFFE-1AE89E193D39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532266" y="4534011"/>
              <a:ext cx="146924" cy="82690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3" name="CuadroTexto 302">
            <a:extLst>
              <a:ext uri="{FF2B5EF4-FFF2-40B4-BE49-F238E27FC236}">
                <a16:creationId xmlns:a16="http://schemas.microsoft.com/office/drawing/2014/main" id="{978BCB65-33AD-3C5F-639F-4585DC55D65C}"/>
              </a:ext>
            </a:extLst>
          </p:cNvPr>
          <p:cNvSpPr txBox="1"/>
          <p:nvPr/>
        </p:nvSpPr>
        <p:spPr>
          <a:xfrm>
            <a:off x="915918" y="2724576"/>
            <a:ext cx="4391940" cy="4245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400"/>
              </a:lnSpc>
            </a:pPr>
            <a:r>
              <a:rPr lang="es-ES" sz="3200" dirty="0">
                <a:latin typeface="Montserrat Black" pitchFamily="2" charset="0"/>
              </a:rPr>
              <a:t>EL “MOMENTAZO” </a:t>
            </a:r>
          </a:p>
        </p:txBody>
      </p:sp>
      <p:sp>
        <p:nvSpPr>
          <p:cNvPr id="305" name="CuadroTexto 304">
            <a:extLst>
              <a:ext uri="{FF2B5EF4-FFF2-40B4-BE49-F238E27FC236}">
                <a16:creationId xmlns:a16="http://schemas.microsoft.com/office/drawing/2014/main" id="{4F107A8A-D345-C7A3-4105-71F6218FEF44}"/>
              </a:ext>
            </a:extLst>
          </p:cNvPr>
          <p:cNvSpPr txBox="1"/>
          <p:nvPr/>
        </p:nvSpPr>
        <p:spPr>
          <a:xfrm>
            <a:off x="2975092" y="533786"/>
            <a:ext cx="2708952" cy="55994"/>
          </a:xfrm>
          <a:prstGeom prst="rect">
            <a:avLst/>
          </a:prstGeom>
          <a:solidFill>
            <a:srgbClr val="FB534A"/>
          </a:solidFill>
        </p:spPr>
        <p:txBody>
          <a:bodyPr wrap="square" tIns="36000" rtlCol="0" anchor="ctr" anchorCtr="0">
            <a:noAutofit/>
          </a:bodyPr>
          <a:lstStyle/>
          <a:p>
            <a:pPr>
              <a:lnSpc>
                <a:spcPts val="1400"/>
              </a:lnSpc>
            </a:pPr>
            <a:r>
              <a:rPr lang="es-ES" altLang="es-ES" dirty="0">
                <a:latin typeface="Montserrat ExtraBold" pitchFamily="2" charset="0"/>
              </a:rPr>
              <a:t>#SIMULCAST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2963428D-83B4-7540-8D45-3B6FCAA7BC15}"/>
              </a:ext>
            </a:extLst>
          </p:cNvPr>
          <p:cNvSpPr txBox="1"/>
          <p:nvPr/>
        </p:nvSpPr>
        <p:spPr>
          <a:xfrm>
            <a:off x="9215584" y="97174"/>
            <a:ext cx="297952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s-ES" sz="1600" b="1" dirty="0">
                <a:latin typeface="Montserrat Black" panose="00000A00000000000000" pitchFamily="50" charset="0"/>
                <a:cs typeface="Times New Roman" panose="02020603050405020304" pitchFamily="18" charset="0"/>
              </a:rPr>
              <a:t>PRODUCTO INDIVISIBLE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CDA3A4EE-2AA0-1519-877D-4C0408869BF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69327" y="357803"/>
            <a:ext cx="205637" cy="210268"/>
          </a:xfrm>
          <a:prstGeom prst="rect">
            <a:avLst/>
          </a:prstGeom>
        </p:spPr>
      </p:pic>
      <p:pic>
        <p:nvPicPr>
          <p:cNvPr id="313" name="Imagen 312">
            <a:extLst>
              <a:ext uri="{FF2B5EF4-FFF2-40B4-BE49-F238E27FC236}">
                <a16:creationId xmlns:a16="http://schemas.microsoft.com/office/drawing/2014/main" id="{796743AB-BEE5-515B-3D9C-86FC920C8208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7107" b="69543" l="9766" r="89844">
                        <a14:foregroundMark x1="29297" y1="30964" x2="29297" y2="30964"/>
                        <a14:foregroundMark x1="29297" y1="30964" x2="29297" y2="30964"/>
                        <a14:foregroundMark x1="66016" y1="23350" x2="66016" y2="23350"/>
                        <a14:foregroundMark x1="66016" y1="23350" x2="66016" y2="23350"/>
                        <a14:foregroundMark x1="53906" y1="61929" x2="53906" y2="61929"/>
                        <a14:foregroundMark x1="53906" y1="61929" x2="53906" y2="61929"/>
                        <a14:foregroundMark x1="50391" y1="58883" x2="50391" y2="58883"/>
                        <a14:foregroundMark x1="50000" y1="69543" x2="50000" y2="69543"/>
                        <a14:foregroundMark x1="50000" y1="69543" x2="50000" y2="69543"/>
                      </a14:backgroundRemoval>
                    </a14:imgEffect>
                  </a14:imgLayer>
                </a14:imgProps>
              </a:ext>
            </a:extLst>
          </a:blip>
          <a:srcRect b="24078"/>
          <a:stretch/>
        </p:blipFill>
        <p:spPr>
          <a:xfrm>
            <a:off x="4682759" y="340458"/>
            <a:ext cx="418790" cy="244676"/>
          </a:xfrm>
          <a:prstGeom prst="rect">
            <a:avLst/>
          </a:prstGeom>
        </p:spPr>
      </p:pic>
      <p:pic>
        <p:nvPicPr>
          <p:cNvPr id="315" name="Imagen 314">
            <a:extLst>
              <a:ext uri="{FF2B5EF4-FFF2-40B4-BE49-F238E27FC236}">
                <a16:creationId xmlns:a16="http://schemas.microsoft.com/office/drawing/2014/main" id="{B3291B43-3036-2D33-B5DA-DA1EFF4070BB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r="79911" b="769"/>
          <a:stretch/>
        </p:blipFill>
        <p:spPr>
          <a:xfrm>
            <a:off x="5307858" y="357333"/>
            <a:ext cx="211470" cy="319178"/>
          </a:xfrm>
          <a:prstGeom prst="rect">
            <a:avLst/>
          </a:prstGeom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68FC0A29-97D4-DFAF-35E5-63BEA9B55760}"/>
              </a:ext>
            </a:extLst>
          </p:cNvPr>
          <p:cNvPicPr>
            <a:picLocks noChangeAspect="1"/>
          </p:cNvPicPr>
          <p:nvPr/>
        </p:nvPicPr>
        <p:blipFill>
          <a:blip r:embed="rId12">
            <a:alphaModFix/>
            <a:duotone>
              <a:prstClr val="black"/>
              <a:srgbClr val="FB534A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11191851" y="6330745"/>
            <a:ext cx="743776" cy="298730"/>
          </a:xfrm>
          <a:prstGeom prst="rect">
            <a:avLst/>
          </a:prstGeom>
        </p:spPr>
      </p:pic>
      <p:sp>
        <p:nvSpPr>
          <p:cNvPr id="15" name="CuadroTexto 14">
            <a:extLst>
              <a:ext uri="{FF2B5EF4-FFF2-40B4-BE49-F238E27FC236}">
                <a16:creationId xmlns:a16="http://schemas.microsoft.com/office/drawing/2014/main" id="{9DDBB5FE-789F-BF87-6E27-BE700177FFF5}"/>
              </a:ext>
            </a:extLst>
          </p:cNvPr>
          <p:cNvSpPr txBox="1"/>
          <p:nvPr/>
        </p:nvSpPr>
        <p:spPr>
          <a:xfrm>
            <a:off x="7342901" y="4606629"/>
            <a:ext cx="14442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3600" dirty="0">
                <a:latin typeface="Montserrat Black" pitchFamily="2" charset="0"/>
              </a:rPr>
              <a:t>1 M</a:t>
            </a:r>
            <a:endParaRPr lang="es-ES" sz="2800" dirty="0">
              <a:latin typeface="Montserrat Black" pitchFamily="2" charset="0"/>
            </a:endParaRP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45B534CA-3DD7-D524-66F3-3E5B4F794ECB}"/>
              </a:ext>
            </a:extLst>
          </p:cNvPr>
          <p:cNvSpPr txBox="1"/>
          <p:nvPr/>
        </p:nvSpPr>
        <p:spPr>
          <a:xfrm>
            <a:off x="8163422" y="4571644"/>
            <a:ext cx="6237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400" dirty="0">
                <a:latin typeface="Montserrat Black" pitchFamily="2" charset="0"/>
              </a:rPr>
              <a:t>48H</a:t>
            </a:r>
            <a:endParaRPr lang="es-ES" sz="1100" dirty="0">
              <a:latin typeface="Montserrat Black" pitchFamily="2" charset="0"/>
            </a:endParaRP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C045F9A2-38DD-0D5C-B1C2-45C7CACE6189}"/>
              </a:ext>
            </a:extLst>
          </p:cNvPr>
          <p:cNvSpPr txBox="1"/>
          <p:nvPr/>
        </p:nvSpPr>
        <p:spPr>
          <a:xfrm>
            <a:off x="6950723" y="5090607"/>
            <a:ext cx="18867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900" dirty="0">
                <a:latin typeface="Montserrat Black" pitchFamily="2" charset="0"/>
              </a:rPr>
              <a:t>IMPRESIONES </a:t>
            </a:r>
            <a:r>
              <a:rPr lang="es-ES" sz="900" dirty="0">
                <a:solidFill>
                  <a:schemeClr val="bg1"/>
                </a:solidFill>
                <a:highlight>
                  <a:srgbClr val="FF7C80"/>
                </a:highlight>
                <a:latin typeface="Montserrat Black" pitchFamily="2" charset="0"/>
              </a:rPr>
              <a:t>GARANTIZADAS</a:t>
            </a:r>
            <a:endParaRPr lang="es-ES" sz="700" dirty="0">
              <a:solidFill>
                <a:schemeClr val="bg1"/>
              </a:solidFill>
              <a:highlight>
                <a:srgbClr val="FF7C80"/>
              </a:highlight>
              <a:latin typeface="Montserrat Black" pitchFamily="2" charset="0"/>
            </a:endParaRPr>
          </a:p>
        </p:txBody>
      </p:sp>
      <p:sp>
        <p:nvSpPr>
          <p:cNvPr id="21" name="Medio marco 20">
            <a:extLst>
              <a:ext uri="{FF2B5EF4-FFF2-40B4-BE49-F238E27FC236}">
                <a16:creationId xmlns:a16="http://schemas.microsoft.com/office/drawing/2014/main" id="{8D0F367F-DA42-FEB4-84FD-3CC983FF044C}"/>
              </a:ext>
            </a:extLst>
          </p:cNvPr>
          <p:cNvSpPr/>
          <p:nvPr/>
        </p:nvSpPr>
        <p:spPr>
          <a:xfrm rot="18900000">
            <a:off x="6598739" y="4767091"/>
            <a:ext cx="117130" cy="120984"/>
          </a:xfrm>
          <a:prstGeom prst="halfFrame">
            <a:avLst/>
          </a:prstGeom>
          <a:solidFill>
            <a:srgbClr val="FF006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  <a:highlight>
                <a:srgbClr val="FB534A"/>
              </a:highlight>
            </a:endParaRPr>
          </a:p>
        </p:txBody>
      </p:sp>
      <p:sp>
        <p:nvSpPr>
          <p:cNvPr id="25" name="Medio marco 24">
            <a:extLst>
              <a:ext uri="{FF2B5EF4-FFF2-40B4-BE49-F238E27FC236}">
                <a16:creationId xmlns:a16="http://schemas.microsoft.com/office/drawing/2014/main" id="{400B63BD-B780-8423-C6F7-98E579F4570A}"/>
              </a:ext>
            </a:extLst>
          </p:cNvPr>
          <p:cNvSpPr/>
          <p:nvPr/>
        </p:nvSpPr>
        <p:spPr>
          <a:xfrm rot="18900000">
            <a:off x="6598739" y="4999042"/>
            <a:ext cx="117130" cy="120984"/>
          </a:xfrm>
          <a:prstGeom prst="halfFrame">
            <a:avLst/>
          </a:prstGeom>
          <a:solidFill>
            <a:srgbClr val="FF006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  <a:highlight>
                <a:srgbClr val="FB534A"/>
              </a:highlight>
            </a:endParaRPr>
          </a:p>
        </p:txBody>
      </p:sp>
      <p:pic>
        <p:nvPicPr>
          <p:cNvPr id="27" name="Picture 6" descr="Tik tok - Iconos gratis de redes sociales">
            <a:extLst>
              <a:ext uri="{FF2B5EF4-FFF2-40B4-BE49-F238E27FC236}">
                <a16:creationId xmlns:a16="http://schemas.microsoft.com/office/drawing/2014/main" id="{41B9E91B-D597-C1C7-294A-FA98937408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08268" y="4990132"/>
            <a:ext cx="127379" cy="127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Medio marco 36">
            <a:extLst>
              <a:ext uri="{FF2B5EF4-FFF2-40B4-BE49-F238E27FC236}">
                <a16:creationId xmlns:a16="http://schemas.microsoft.com/office/drawing/2014/main" id="{41982044-4D59-346C-CC14-B96738048571}"/>
              </a:ext>
            </a:extLst>
          </p:cNvPr>
          <p:cNvSpPr/>
          <p:nvPr/>
        </p:nvSpPr>
        <p:spPr>
          <a:xfrm rot="8100000">
            <a:off x="6856825" y="4750485"/>
            <a:ext cx="397510" cy="410593"/>
          </a:xfrm>
          <a:prstGeom prst="halfFrame">
            <a:avLst/>
          </a:prstGeom>
          <a:solidFill>
            <a:srgbClr val="FF006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schemeClr val="tx1"/>
              </a:solidFill>
              <a:highlight>
                <a:srgbClr val="FB534A"/>
              </a:highlight>
            </a:endParaRPr>
          </a:p>
        </p:txBody>
      </p:sp>
      <p:pic>
        <p:nvPicPr>
          <p:cNvPr id="39" name="Imagen 38">
            <a:extLst>
              <a:ext uri="{FF2B5EF4-FFF2-40B4-BE49-F238E27FC236}">
                <a16:creationId xmlns:a16="http://schemas.microsoft.com/office/drawing/2014/main" id="{BCAECCEA-D6DE-1320-C029-C5FDC0F20200}"/>
              </a:ext>
            </a:extLst>
          </p:cNvPr>
          <p:cNvPicPr>
            <a:picLocks noChangeAspect="1"/>
          </p:cNvPicPr>
          <p:nvPr/>
        </p:nvPicPr>
        <p:blipFill>
          <a:blip r:embed="rId13" cstate="email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12923" y="4654367"/>
            <a:ext cx="324666" cy="326017"/>
          </a:xfrm>
          <a:prstGeom prst="rect">
            <a:avLst/>
          </a:prstGeom>
        </p:spPr>
      </p:pic>
      <p:pic>
        <p:nvPicPr>
          <p:cNvPr id="44" name="Imagen 43" descr="Imagen con el fondo eliminado">
            <a:extLst>
              <a:ext uri="{FF2B5EF4-FFF2-40B4-BE49-F238E27FC236}">
                <a16:creationId xmlns:a16="http://schemas.microsoft.com/office/drawing/2014/main" id="{871EB3EA-0C6F-07E1-D6E4-818677E50E0C}"/>
              </a:ext>
            </a:extLst>
          </p:cNvPr>
          <p:cNvPicPr>
            <a:picLocks noChangeAspect="1"/>
          </p:cNvPicPr>
          <p:nvPr/>
        </p:nvPicPr>
        <p:blipFill>
          <a:blip r:embed="rId15"/>
          <a:srcRect b="27223"/>
          <a:stretch>
            <a:fillRect/>
          </a:stretch>
        </p:blipFill>
        <p:spPr>
          <a:xfrm>
            <a:off x="6632478" y="4970158"/>
            <a:ext cx="467780" cy="261456"/>
          </a:xfrm>
          <a:prstGeom prst="rect">
            <a:avLst/>
          </a:prstGeom>
        </p:spPr>
      </p:pic>
      <p:pic>
        <p:nvPicPr>
          <p:cNvPr id="46" name="Imagen 45" descr="Imagen con el fondo eliminado">
            <a:extLst>
              <a:ext uri="{FF2B5EF4-FFF2-40B4-BE49-F238E27FC236}">
                <a16:creationId xmlns:a16="http://schemas.microsoft.com/office/drawing/2014/main" id="{ABBF7A01-612B-32BB-901C-5105744686B1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 rot="20804132">
            <a:off x="5940487" y="4814551"/>
            <a:ext cx="553457" cy="311213"/>
          </a:xfrm>
          <a:prstGeom prst="rect">
            <a:avLst/>
          </a:prstGeom>
        </p:spPr>
      </p:pic>
      <p:pic>
        <p:nvPicPr>
          <p:cNvPr id="301" name="Imagen 300">
            <a:extLst>
              <a:ext uri="{FF2B5EF4-FFF2-40B4-BE49-F238E27FC236}">
                <a16:creationId xmlns:a16="http://schemas.microsoft.com/office/drawing/2014/main" id="{DB29848C-7175-8D4A-39F9-BD082CD3232C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891565" y="3778149"/>
            <a:ext cx="807351" cy="807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69597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3FF0BB-4177-8CEB-575D-23095010CA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1" name="Imagen 310">
            <a:extLst>
              <a:ext uri="{FF2B5EF4-FFF2-40B4-BE49-F238E27FC236}">
                <a16:creationId xmlns:a16="http://schemas.microsoft.com/office/drawing/2014/main" id="{AF36A241-58B3-238F-221B-37AA31F0FA6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  <a:lum bright="70000" contrast="-70000"/>
          </a:blip>
          <a:stretch>
            <a:fillRect/>
          </a:stretch>
        </p:blipFill>
        <p:spPr>
          <a:xfrm>
            <a:off x="0" y="-1"/>
            <a:ext cx="12181172" cy="6858000"/>
          </a:xfrm>
          <a:prstGeom prst="rect">
            <a:avLst/>
          </a:prstGeom>
        </p:spPr>
      </p:pic>
      <p:sp>
        <p:nvSpPr>
          <p:cNvPr id="35" name="CuadroTexto 34">
            <a:extLst>
              <a:ext uri="{FF2B5EF4-FFF2-40B4-BE49-F238E27FC236}">
                <a16:creationId xmlns:a16="http://schemas.microsoft.com/office/drawing/2014/main" id="{94FD3431-35BC-CBF8-8A4A-BE22697109E2}"/>
              </a:ext>
            </a:extLst>
          </p:cNvPr>
          <p:cNvSpPr txBox="1"/>
          <p:nvPr/>
        </p:nvSpPr>
        <p:spPr>
          <a:xfrm>
            <a:off x="584524" y="916851"/>
            <a:ext cx="9496454" cy="7246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4400"/>
              </a:lnSpc>
            </a:pPr>
            <a:r>
              <a:rPr lang="es-ES" sz="6600" spc="-150" dirty="0">
                <a:latin typeface="Montserrat Black" pitchFamily="2" charset="0"/>
              </a:rPr>
              <a:t>SOBREIMPRESIÓN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3277328C-6804-7EB3-5538-7464953671E6}"/>
              </a:ext>
            </a:extLst>
          </p:cNvPr>
          <p:cNvSpPr txBox="1"/>
          <p:nvPr/>
        </p:nvSpPr>
        <p:spPr>
          <a:xfrm>
            <a:off x="888883" y="1576418"/>
            <a:ext cx="41430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>
                <a:solidFill>
                  <a:schemeClr val="bg1"/>
                </a:solidFill>
                <a:highlight>
                  <a:srgbClr val="FB534A"/>
                </a:highlight>
                <a:latin typeface="Montserrat Black" panose="00000A00000000000000" pitchFamily="50" charset="0"/>
                <a:cs typeface="Times New Roman" panose="02020603050405020304" pitchFamily="18" charset="0"/>
              </a:rPr>
              <a:t>DIRECTO TV LINEAL Y ATRESPLAYER</a:t>
            </a:r>
            <a:endParaRPr lang="es-ES" sz="900" dirty="0">
              <a:solidFill>
                <a:schemeClr val="bg1"/>
              </a:solidFill>
              <a:highlight>
                <a:srgbClr val="FB534A"/>
              </a:highlight>
              <a:latin typeface="Montserrat Black" panose="00000A00000000000000" pitchFamily="2" charset="0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AE6983FD-2234-2F65-F4AA-6B973788CC28}"/>
              </a:ext>
            </a:extLst>
          </p:cNvPr>
          <p:cNvSpPr txBox="1"/>
          <p:nvPr/>
        </p:nvSpPr>
        <p:spPr>
          <a:xfrm>
            <a:off x="882193" y="1810014"/>
            <a:ext cx="285160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000" dirty="0">
                <a:latin typeface="Montserrat Black" pitchFamily="2" charset="0"/>
              </a:rPr>
              <a:t>#ANTENA3 #ATRESPLAYER #LASEXTA</a:t>
            </a:r>
            <a:endParaRPr kumimoji="0" lang="es-ES" sz="1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Montserrat Black" pitchFamily="2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BC6CCFB6-5FB3-BA7A-026D-34C0B99F6A6C}"/>
              </a:ext>
            </a:extLst>
          </p:cNvPr>
          <p:cNvSpPr txBox="1"/>
          <p:nvPr/>
        </p:nvSpPr>
        <p:spPr>
          <a:xfrm>
            <a:off x="847292" y="533898"/>
            <a:ext cx="2033977" cy="55994"/>
          </a:xfrm>
          <a:prstGeom prst="rect">
            <a:avLst/>
          </a:prstGeom>
          <a:solidFill>
            <a:srgbClr val="FB534A"/>
          </a:solidFill>
        </p:spPr>
        <p:txBody>
          <a:bodyPr wrap="square" tIns="36000" rtlCol="0" anchor="ctr" anchorCtr="0">
            <a:noAutofit/>
          </a:bodyPr>
          <a:lstStyle/>
          <a:p>
            <a:pPr>
              <a:lnSpc>
                <a:spcPts val="1400"/>
              </a:lnSpc>
            </a:pPr>
            <a:r>
              <a:rPr lang="es-ES" altLang="es-ES" dirty="0">
                <a:latin typeface="Montserrat ExtraBold" pitchFamily="2" charset="0"/>
              </a:rPr>
              <a:t>TOTAL VIDEO</a:t>
            </a:r>
          </a:p>
        </p:txBody>
      </p:sp>
      <p:grpSp>
        <p:nvGrpSpPr>
          <p:cNvPr id="49" name="Grupo 48" descr="Logo Atremedia">
            <a:extLst>
              <a:ext uri="{FF2B5EF4-FFF2-40B4-BE49-F238E27FC236}">
                <a16:creationId xmlns:a16="http://schemas.microsoft.com/office/drawing/2014/main" id="{A36D5379-CCCC-58FB-606B-2CC92C1BCA81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pSpPr/>
          <p:nvPr/>
        </p:nvGrpSpPr>
        <p:grpSpPr>
          <a:xfrm>
            <a:off x="1073424" y="3757169"/>
            <a:ext cx="129651" cy="176410"/>
            <a:chOff x="8323657" y="4091932"/>
            <a:chExt cx="476499" cy="648348"/>
          </a:xfrm>
        </p:grpSpPr>
        <p:cxnSp>
          <p:nvCxnSpPr>
            <p:cNvPr id="281" name="Conector recto 280">
              <a:extLst>
                <a:ext uri="{FF2B5EF4-FFF2-40B4-BE49-F238E27FC236}">
                  <a16:creationId xmlns:a16="http://schemas.microsoft.com/office/drawing/2014/main" id="{8BDBBF96-8740-1110-3FE8-EBA7C5D3EB24}"/>
                </a:ext>
              </a:extLst>
            </p:cNvPr>
            <p:cNvCxnSpPr>
              <a:cxnSpLocks/>
            </p:cNvCxnSpPr>
            <p:nvPr/>
          </p:nvCxnSpPr>
          <p:spPr>
            <a:xfrm>
              <a:off x="8324347" y="4223773"/>
              <a:ext cx="123182" cy="105500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2" name="Conector recto 281">
              <a:extLst>
                <a:ext uri="{FF2B5EF4-FFF2-40B4-BE49-F238E27FC236}">
                  <a16:creationId xmlns:a16="http://schemas.microsoft.com/office/drawing/2014/main" id="{FF2C6509-7E1F-AE04-77B8-53006B86570F}"/>
                </a:ext>
              </a:extLst>
            </p:cNvPr>
            <p:cNvCxnSpPr>
              <a:cxnSpLocks/>
            </p:cNvCxnSpPr>
            <p:nvPr/>
          </p:nvCxnSpPr>
          <p:spPr>
            <a:xfrm>
              <a:off x="8677764" y="4221069"/>
              <a:ext cx="1799" cy="395633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" name="Conector recto 282">
              <a:extLst>
                <a:ext uri="{FF2B5EF4-FFF2-40B4-BE49-F238E27FC236}">
                  <a16:creationId xmlns:a16="http://schemas.microsoft.com/office/drawing/2014/main" id="{BC2B3A12-E6B7-EF6F-42C1-D0C88A2F1751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532262" y="4091933"/>
              <a:ext cx="263115" cy="232499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4" name="Conector recto 283">
              <a:extLst>
                <a:ext uri="{FF2B5EF4-FFF2-40B4-BE49-F238E27FC236}">
                  <a16:creationId xmlns:a16="http://schemas.microsoft.com/office/drawing/2014/main" id="{230DE87F-7CBC-6335-13E4-B51F5B96FAE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532439" y="4324431"/>
              <a:ext cx="145325" cy="92627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5" name="Conector recto 284">
              <a:extLst>
                <a:ext uri="{FF2B5EF4-FFF2-40B4-BE49-F238E27FC236}">
                  <a16:creationId xmlns:a16="http://schemas.microsoft.com/office/drawing/2014/main" id="{61A09857-CE34-E224-959B-12F20F2A35C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387984" y="4221069"/>
              <a:ext cx="289781" cy="204694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6" name="Conector recto 285">
              <a:extLst>
                <a:ext uri="{FF2B5EF4-FFF2-40B4-BE49-F238E27FC236}">
                  <a16:creationId xmlns:a16="http://schemas.microsoft.com/office/drawing/2014/main" id="{6F9FDFDE-E409-4D25-561E-57CC53C34B61}"/>
                </a:ext>
              </a:extLst>
            </p:cNvPr>
            <p:cNvCxnSpPr>
              <a:cxnSpLocks/>
            </p:cNvCxnSpPr>
            <p:nvPr/>
          </p:nvCxnSpPr>
          <p:spPr>
            <a:xfrm>
              <a:off x="8323658" y="4426435"/>
              <a:ext cx="64326" cy="0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7" name="Conector recto 286">
              <a:extLst>
                <a:ext uri="{FF2B5EF4-FFF2-40B4-BE49-F238E27FC236}">
                  <a16:creationId xmlns:a16="http://schemas.microsoft.com/office/drawing/2014/main" id="{B6D7CE20-249C-5694-DF21-76EAC1B2496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447879" y="4324431"/>
              <a:ext cx="84383" cy="4841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8" name="Conector recto 287">
              <a:extLst>
                <a:ext uri="{FF2B5EF4-FFF2-40B4-BE49-F238E27FC236}">
                  <a16:creationId xmlns:a16="http://schemas.microsoft.com/office/drawing/2014/main" id="{695B5732-560A-29C8-46F8-FFCE64EAE49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453971" y="4526581"/>
              <a:ext cx="66689" cy="2811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9" name="Conector recto 288">
              <a:extLst>
                <a:ext uri="{FF2B5EF4-FFF2-40B4-BE49-F238E27FC236}">
                  <a16:creationId xmlns:a16="http://schemas.microsoft.com/office/drawing/2014/main" id="{BDD0C384-18C5-13E1-0D4D-0E83C8C5E54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367843" y="4197316"/>
              <a:ext cx="164419" cy="127116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0" name="Conector recto 289">
              <a:extLst>
                <a:ext uri="{FF2B5EF4-FFF2-40B4-BE49-F238E27FC236}">
                  <a16:creationId xmlns:a16="http://schemas.microsoft.com/office/drawing/2014/main" id="{FEC929A3-6048-6EBB-05B9-3C4C10EC2A2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677764" y="4417058"/>
              <a:ext cx="122390" cy="98909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1" name="Conector recto 290">
              <a:extLst>
                <a:ext uri="{FF2B5EF4-FFF2-40B4-BE49-F238E27FC236}">
                  <a16:creationId xmlns:a16="http://schemas.microsoft.com/office/drawing/2014/main" id="{494F3A9A-5841-D897-0F6D-1EA82F04C52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387115" y="4425763"/>
              <a:ext cx="145325" cy="108249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" name="Conector recto 291">
              <a:extLst>
                <a:ext uri="{FF2B5EF4-FFF2-40B4-BE49-F238E27FC236}">
                  <a16:creationId xmlns:a16="http://schemas.microsoft.com/office/drawing/2014/main" id="{9CF76884-A383-CD06-8D09-318DC567575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323658" y="4426436"/>
              <a:ext cx="130315" cy="102956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3" name="Conector recto 292">
              <a:extLst>
                <a:ext uri="{FF2B5EF4-FFF2-40B4-BE49-F238E27FC236}">
                  <a16:creationId xmlns:a16="http://schemas.microsoft.com/office/drawing/2014/main" id="{31043D8D-0050-3E68-650E-4021AEF5831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330159" y="4630210"/>
              <a:ext cx="202280" cy="110070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Conector recto 293">
              <a:extLst>
                <a:ext uri="{FF2B5EF4-FFF2-40B4-BE49-F238E27FC236}">
                  <a16:creationId xmlns:a16="http://schemas.microsoft.com/office/drawing/2014/main" id="{8D1E42FD-E6E3-FCCB-C4C8-F154D9CED6D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532440" y="4515966"/>
              <a:ext cx="267716" cy="224314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5" name="Conector recto 294">
              <a:extLst>
                <a:ext uri="{FF2B5EF4-FFF2-40B4-BE49-F238E27FC236}">
                  <a16:creationId xmlns:a16="http://schemas.microsoft.com/office/drawing/2014/main" id="{D82816A0-69B8-C029-7C1F-F80D1EE8F39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330160" y="4529393"/>
              <a:ext cx="123812" cy="100819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6" name="Conector recto 295">
              <a:extLst>
                <a:ext uri="{FF2B5EF4-FFF2-40B4-BE49-F238E27FC236}">
                  <a16:creationId xmlns:a16="http://schemas.microsoft.com/office/drawing/2014/main" id="{EBB83EDB-F362-5BBB-974D-EDD3FA0FAD1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378938" y="4324431"/>
              <a:ext cx="416441" cy="331331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7" name="Conector recto 296">
              <a:extLst>
                <a:ext uri="{FF2B5EF4-FFF2-40B4-BE49-F238E27FC236}">
                  <a16:creationId xmlns:a16="http://schemas.microsoft.com/office/drawing/2014/main" id="{5E9FC072-3AD7-0EB8-427C-5007CC81BF7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323659" y="4091932"/>
              <a:ext cx="208604" cy="131168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8" name="Conector recto 297">
              <a:extLst>
                <a:ext uri="{FF2B5EF4-FFF2-40B4-BE49-F238E27FC236}">
                  <a16:creationId xmlns:a16="http://schemas.microsoft.com/office/drawing/2014/main" id="{845F37F2-3AB8-DCC3-89C2-D5D4D4D003C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323657" y="4328820"/>
              <a:ext cx="124808" cy="97616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Conector recto 298">
              <a:extLst>
                <a:ext uri="{FF2B5EF4-FFF2-40B4-BE49-F238E27FC236}">
                  <a16:creationId xmlns:a16="http://schemas.microsoft.com/office/drawing/2014/main" id="{72843BAD-59A0-BB76-4992-37E3577B152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532264" y="4091933"/>
              <a:ext cx="177" cy="648347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0" name="Conector recto 299">
              <a:extLst>
                <a:ext uri="{FF2B5EF4-FFF2-40B4-BE49-F238E27FC236}">
                  <a16:creationId xmlns:a16="http://schemas.microsoft.com/office/drawing/2014/main" id="{6D2A93C8-20D8-BEFB-90BF-04369738D11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532266" y="4534011"/>
              <a:ext cx="146924" cy="82690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1" name="Grupo 50" descr="Logo Atremedia">
            <a:extLst>
              <a:ext uri="{FF2B5EF4-FFF2-40B4-BE49-F238E27FC236}">
                <a16:creationId xmlns:a16="http://schemas.microsoft.com/office/drawing/2014/main" id="{79A3A898-233F-4DDB-220B-CBAED052A180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pSpPr/>
          <p:nvPr/>
        </p:nvGrpSpPr>
        <p:grpSpPr>
          <a:xfrm>
            <a:off x="1475206" y="3757169"/>
            <a:ext cx="129651" cy="176410"/>
            <a:chOff x="8323657" y="4091932"/>
            <a:chExt cx="476499" cy="648348"/>
          </a:xfrm>
        </p:grpSpPr>
        <p:cxnSp>
          <p:nvCxnSpPr>
            <p:cNvPr id="241" name="Conector recto 240">
              <a:extLst>
                <a:ext uri="{FF2B5EF4-FFF2-40B4-BE49-F238E27FC236}">
                  <a16:creationId xmlns:a16="http://schemas.microsoft.com/office/drawing/2014/main" id="{2B4C6FB6-4518-AAFA-7896-23E3E923AF0E}"/>
                </a:ext>
              </a:extLst>
            </p:cNvPr>
            <p:cNvCxnSpPr>
              <a:cxnSpLocks/>
            </p:cNvCxnSpPr>
            <p:nvPr/>
          </p:nvCxnSpPr>
          <p:spPr>
            <a:xfrm>
              <a:off x="8324347" y="4223773"/>
              <a:ext cx="123182" cy="105500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Conector recto 241">
              <a:extLst>
                <a:ext uri="{FF2B5EF4-FFF2-40B4-BE49-F238E27FC236}">
                  <a16:creationId xmlns:a16="http://schemas.microsoft.com/office/drawing/2014/main" id="{9DAC6276-C4A0-30EF-0B86-FF450B9B4775}"/>
                </a:ext>
              </a:extLst>
            </p:cNvPr>
            <p:cNvCxnSpPr>
              <a:cxnSpLocks/>
            </p:cNvCxnSpPr>
            <p:nvPr/>
          </p:nvCxnSpPr>
          <p:spPr>
            <a:xfrm>
              <a:off x="8677764" y="4221069"/>
              <a:ext cx="1799" cy="395633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Conector recto 242">
              <a:extLst>
                <a:ext uri="{FF2B5EF4-FFF2-40B4-BE49-F238E27FC236}">
                  <a16:creationId xmlns:a16="http://schemas.microsoft.com/office/drawing/2014/main" id="{032F42B1-BFCB-C6EC-70AD-32FDAF14BFEB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532262" y="4091933"/>
              <a:ext cx="263115" cy="232499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Conector recto 243">
              <a:extLst>
                <a:ext uri="{FF2B5EF4-FFF2-40B4-BE49-F238E27FC236}">
                  <a16:creationId xmlns:a16="http://schemas.microsoft.com/office/drawing/2014/main" id="{5B07655D-0E85-2CD5-2BF4-7F8F077981CD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532439" y="4324431"/>
              <a:ext cx="145325" cy="92627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Conector recto 244">
              <a:extLst>
                <a:ext uri="{FF2B5EF4-FFF2-40B4-BE49-F238E27FC236}">
                  <a16:creationId xmlns:a16="http://schemas.microsoft.com/office/drawing/2014/main" id="{FE1AFBFB-153A-835F-BCD1-CB6A070E7A3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387984" y="4221069"/>
              <a:ext cx="289781" cy="204694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Conector recto 245">
              <a:extLst>
                <a:ext uri="{FF2B5EF4-FFF2-40B4-BE49-F238E27FC236}">
                  <a16:creationId xmlns:a16="http://schemas.microsoft.com/office/drawing/2014/main" id="{B9BAFF2B-98D1-23BE-D2DE-9D963E858F88}"/>
                </a:ext>
              </a:extLst>
            </p:cNvPr>
            <p:cNvCxnSpPr>
              <a:cxnSpLocks/>
            </p:cNvCxnSpPr>
            <p:nvPr/>
          </p:nvCxnSpPr>
          <p:spPr>
            <a:xfrm>
              <a:off x="8323658" y="4426435"/>
              <a:ext cx="64326" cy="0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Conector recto 246">
              <a:extLst>
                <a:ext uri="{FF2B5EF4-FFF2-40B4-BE49-F238E27FC236}">
                  <a16:creationId xmlns:a16="http://schemas.microsoft.com/office/drawing/2014/main" id="{D93A215F-20D6-B1A8-1964-23A1944F0E9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447879" y="4324431"/>
              <a:ext cx="84383" cy="4841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Conector recto 247">
              <a:extLst>
                <a:ext uri="{FF2B5EF4-FFF2-40B4-BE49-F238E27FC236}">
                  <a16:creationId xmlns:a16="http://schemas.microsoft.com/office/drawing/2014/main" id="{8FFB6535-12B2-36D4-5A79-D3C8A8BD7D1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453971" y="4526581"/>
              <a:ext cx="66689" cy="2811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Conector recto 248">
              <a:extLst>
                <a:ext uri="{FF2B5EF4-FFF2-40B4-BE49-F238E27FC236}">
                  <a16:creationId xmlns:a16="http://schemas.microsoft.com/office/drawing/2014/main" id="{46491E9B-FB0C-447E-3900-13402583A6C8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367843" y="4197316"/>
              <a:ext cx="164419" cy="127116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Conector recto 249">
              <a:extLst>
                <a:ext uri="{FF2B5EF4-FFF2-40B4-BE49-F238E27FC236}">
                  <a16:creationId xmlns:a16="http://schemas.microsoft.com/office/drawing/2014/main" id="{021CAA31-9D39-B211-8DC8-6E0FE30D2A9B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677764" y="4417058"/>
              <a:ext cx="122390" cy="98909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Conector recto 250">
              <a:extLst>
                <a:ext uri="{FF2B5EF4-FFF2-40B4-BE49-F238E27FC236}">
                  <a16:creationId xmlns:a16="http://schemas.microsoft.com/office/drawing/2014/main" id="{F77ADDE9-7CC9-CB94-0CE7-B2072E382CA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387115" y="4425763"/>
              <a:ext cx="145325" cy="108249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Conector recto 251">
              <a:extLst>
                <a:ext uri="{FF2B5EF4-FFF2-40B4-BE49-F238E27FC236}">
                  <a16:creationId xmlns:a16="http://schemas.microsoft.com/office/drawing/2014/main" id="{8282555F-4D16-2D09-7FAD-9EE94FF72A7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323658" y="4426436"/>
              <a:ext cx="130315" cy="102956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Conector recto 252">
              <a:extLst>
                <a:ext uri="{FF2B5EF4-FFF2-40B4-BE49-F238E27FC236}">
                  <a16:creationId xmlns:a16="http://schemas.microsoft.com/office/drawing/2014/main" id="{FB440B72-0E63-C2EE-D4E5-8688D3A3667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330159" y="4630210"/>
              <a:ext cx="202280" cy="110070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Conector recto 253">
              <a:extLst>
                <a:ext uri="{FF2B5EF4-FFF2-40B4-BE49-F238E27FC236}">
                  <a16:creationId xmlns:a16="http://schemas.microsoft.com/office/drawing/2014/main" id="{90469642-6285-5C31-69BB-2AAA654D55D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532440" y="4515966"/>
              <a:ext cx="267716" cy="224314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Conector recto 254">
              <a:extLst>
                <a:ext uri="{FF2B5EF4-FFF2-40B4-BE49-F238E27FC236}">
                  <a16:creationId xmlns:a16="http://schemas.microsoft.com/office/drawing/2014/main" id="{8B19EFE3-EB18-978C-353B-9BE8263D2D1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330160" y="4529393"/>
              <a:ext cx="123812" cy="100819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6" name="Conector recto 255">
              <a:extLst>
                <a:ext uri="{FF2B5EF4-FFF2-40B4-BE49-F238E27FC236}">
                  <a16:creationId xmlns:a16="http://schemas.microsoft.com/office/drawing/2014/main" id="{A9029DEF-9816-EBF8-431F-48E3D910C4F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378938" y="4324431"/>
              <a:ext cx="416441" cy="331331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Conector recto 256">
              <a:extLst>
                <a:ext uri="{FF2B5EF4-FFF2-40B4-BE49-F238E27FC236}">
                  <a16:creationId xmlns:a16="http://schemas.microsoft.com/office/drawing/2014/main" id="{C56396D0-8AC8-05B1-6AA9-55B43F984EC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323659" y="4091932"/>
              <a:ext cx="208604" cy="131168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Conector recto 257">
              <a:extLst>
                <a:ext uri="{FF2B5EF4-FFF2-40B4-BE49-F238E27FC236}">
                  <a16:creationId xmlns:a16="http://schemas.microsoft.com/office/drawing/2014/main" id="{D5D6E516-EE15-0C84-E1A3-7F084AFE50D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323657" y="4328820"/>
              <a:ext cx="124808" cy="97616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Conector recto 258">
              <a:extLst>
                <a:ext uri="{FF2B5EF4-FFF2-40B4-BE49-F238E27FC236}">
                  <a16:creationId xmlns:a16="http://schemas.microsoft.com/office/drawing/2014/main" id="{A33EC14B-0F9C-B7C1-0EE3-93E2D8B5827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532264" y="4091933"/>
              <a:ext cx="177" cy="648347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Conector recto 259">
              <a:extLst>
                <a:ext uri="{FF2B5EF4-FFF2-40B4-BE49-F238E27FC236}">
                  <a16:creationId xmlns:a16="http://schemas.microsoft.com/office/drawing/2014/main" id="{8EB4A25A-272A-38F0-3F67-879C9258F4B7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532266" y="4534011"/>
              <a:ext cx="146924" cy="82690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2" name="Grupo 51" descr="Logo Atremedia">
            <a:extLst>
              <a:ext uri="{FF2B5EF4-FFF2-40B4-BE49-F238E27FC236}">
                <a16:creationId xmlns:a16="http://schemas.microsoft.com/office/drawing/2014/main" id="{8545C46C-0138-690F-F5AC-18F9CC0EE31A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pSpPr/>
          <p:nvPr/>
        </p:nvGrpSpPr>
        <p:grpSpPr>
          <a:xfrm>
            <a:off x="1676097" y="3757169"/>
            <a:ext cx="129651" cy="176410"/>
            <a:chOff x="8323657" y="4091932"/>
            <a:chExt cx="476499" cy="648348"/>
          </a:xfrm>
        </p:grpSpPr>
        <p:cxnSp>
          <p:nvCxnSpPr>
            <p:cNvPr id="221" name="Conector recto 220">
              <a:extLst>
                <a:ext uri="{FF2B5EF4-FFF2-40B4-BE49-F238E27FC236}">
                  <a16:creationId xmlns:a16="http://schemas.microsoft.com/office/drawing/2014/main" id="{7BE50EE0-5688-0BEA-7E75-ED618452B355}"/>
                </a:ext>
              </a:extLst>
            </p:cNvPr>
            <p:cNvCxnSpPr>
              <a:cxnSpLocks/>
            </p:cNvCxnSpPr>
            <p:nvPr/>
          </p:nvCxnSpPr>
          <p:spPr>
            <a:xfrm>
              <a:off x="8324347" y="4223773"/>
              <a:ext cx="123182" cy="105500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Conector recto 221">
              <a:extLst>
                <a:ext uri="{FF2B5EF4-FFF2-40B4-BE49-F238E27FC236}">
                  <a16:creationId xmlns:a16="http://schemas.microsoft.com/office/drawing/2014/main" id="{3BFEC427-BA14-F40F-B6C5-2A27AAA836C5}"/>
                </a:ext>
              </a:extLst>
            </p:cNvPr>
            <p:cNvCxnSpPr>
              <a:cxnSpLocks/>
            </p:cNvCxnSpPr>
            <p:nvPr/>
          </p:nvCxnSpPr>
          <p:spPr>
            <a:xfrm>
              <a:off x="8677764" y="4221069"/>
              <a:ext cx="1799" cy="395633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Conector recto 222">
              <a:extLst>
                <a:ext uri="{FF2B5EF4-FFF2-40B4-BE49-F238E27FC236}">
                  <a16:creationId xmlns:a16="http://schemas.microsoft.com/office/drawing/2014/main" id="{D2B331E0-0143-539E-FDCA-BECCD9918D6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532262" y="4091933"/>
              <a:ext cx="263115" cy="232499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Conector recto 223">
              <a:extLst>
                <a:ext uri="{FF2B5EF4-FFF2-40B4-BE49-F238E27FC236}">
                  <a16:creationId xmlns:a16="http://schemas.microsoft.com/office/drawing/2014/main" id="{0A00C6FC-CEE7-7BDC-C60A-73081C07C87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532439" y="4324431"/>
              <a:ext cx="145325" cy="92627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Conector recto 224">
              <a:extLst>
                <a:ext uri="{FF2B5EF4-FFF2-40B4-BE49-F238E27FC236}">
                  <a16:creationId xmlns:a16="http://schemas.microsoft.com/office/drawing/2014/main" id="{F28FCCAB-D0DA-A709-B0CD-CD4BA8C4771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387984" y="4221069"/>
              <a:ext cx="289781" cy="204694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Conector recto 225">
              <a:extLst>
                <a:ext uri="{FF2B5EF4-FFF2-40B4-BE49-F238E27FC236}">
                  <a16:creationId xmlns:a16="http://schemas.microsoft.com/office/drawing/2014/main" id="{67A854DE-BC04-C06A-B6DC-A6D9519F0863}"/>
                </a:ext>
              </a:extLst>
            </p:cNvPr>
            <p:cNvCxnSpPr>
              <a:cxnSpLocks/>
            </p:cNvCxnSpPr>
            <p:nvPr/>
          </p:nvCxnSpPr>
          <p:spPr>
            <a:xfrm>
              <a:off x="8323658" y="4426435"/>
              <a:ext cx="64326" cy="0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Conector recto 226">
              <a:extLst>
                <a:ext uri="{FF2B5EF4-FFF2-40B4-BE49-F238E27FC236}">
                  <a16:creationId xmlns:a16="http://schemas.microsoft.com/office/drawing/2014/main" id="{AEE0093D-6FEA-6DCD-2703-CEB7C2AABE4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447879" y="4324431"/>
              <a:ext cx="84383" cy="4841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Conector recto 227">
              <a:extLst>
                <a:ext uri="{FF2B5EF4-FFF2-40B4-BE49-F238E27FC236}">
                  <a16:creationId xmlns:a16="http://schemas.microsoft.com/office/drawing/2014/main" id="{152B83AB-156A-AC33-5F1E-6C67B8551CE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453971" y="4526581"/>
              <a:ext cx="66689" cy="2811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Conector recto 228">
              <a:extLst>
                <a:ext uri="{FF2B5EF4-FFF2-40B4-BE49-F238E27FC236}">
                  <a16:creationId xmlns:a16="http://schemas.microsoft.com/office/drawing/2014/main" id="{412F0EF4-2DA7-CE80-B1DE-94E21EA4EBEC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367843" y="4197316"/>
              <a:ext cx="164419" cy="127116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Conector recto 229">
              <a:extLst>
                <a:ext uri="{FF2B5EF4-FFF2-40B4-BE49-F238E27FC236}">
                  <a16:creationId xmlns:a16="http://schemas.microsoft.com/office/drawing/2014/main" id="{59032B31-09FA-5E6C-22FA-E867A39C667D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677764" y="4417058"/>
              <a:ext cx="122390" cy="98909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1" name="Conector recto 230">
              <a:extLst>
                <a:ext uri="{FF2B5EF4-FFF2-40B4-BE49-F238E27FC236}">
                  <a16:creationId xmlns:a16="http://schemas.microsoft.com/office/drawing/2014/main" id="{9F3ACBFC-D768-26A6-F6F9-97AC129969F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387115" y="4425763"/>
              <a:ext cx="145325" cy="108249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2" name="Conector recto 231">
              <a:extLst>
                <a:ext uri="{FF2B5EF4-FFF2-40B4-BE49-F238E27FC236}">
                  <a16:creationId xmlns:a16="http://schemas.microsoft.com/office/drawing/2014/main" id="{91E1A629-1444-C337-8B60-AF0A2BC449CD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323658" y="4426436"/>
              <a:ext cx="130315" cy="102956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3" name="Conector recto 232">
              <a:extLst>
                <a:ext uri="{FF2B5EF4-FFF2-40B4-BE49-F238E27FC236}">
                  <a16:creationId xmlns:a16="http://schemas.microsoft.com/office/drawing/2014/main" id="{BA912169-B07C-1E80-0390-5CD066D3B85B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330159" y="4630210"/>
              <a:ext cx="202280" cy="110070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" name="Conector recto 233">
              <a:extLst>
                <a:ext uri="{FF2B5EF4-FFF2-40B4-BE49-F238E27FC236}">
                  <a16:creationId xmlns:a16="http://schemas.microsoft.com/office/drawing/2014/main" id="{C26983DA-B2D7-8CD4-5497-1B285F01B24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532440" y="4515966"/>
              <a:ext cx="267716" cy="224314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5" name="Conector recto 234">
              <a:extLst>
                <a:ext uri="{FF2B5EF4-FFF2-40B4-BE49-F238E27FC236}">
                  <a16:creationId xmlns:a16="http://schemas.microsoft.com/office/drawing/2014/main" id="{A12F3F1A-2870-0193-7B0F-BB88C423777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330160" y="4529393"/>
              <a:ext cx="123812" cy="100819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6" name="Conector recto 235">
              <a:extLst>
                <a:ext uri="{FF2B5EF4-FFF2-40B4-BE49-F238E27FC236}">
                  <a16:creationId xmlns:a16="http://schemas.microsoft.com/office/drawing/2014/main" id="{F6C4AE06-91BE-FEA7-3682-F051A30EEA1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378938" y="4324431"/>
              <a:ext cx="416441" cy="331331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Conector recto 236">
              <a:extLst>
                <a:ext uri="{FF2B5EF4-FFF2-40B4-BE49-F238E27FC236}">
                  <a16:creationId xmlns:a16="http://schemas.microsoft.com/office/drawing/2014/main" id="{3297C24D-9BCA-A5F5-5A7B-37DC3BBD698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323659" y="4091932"/>
              <a:ext cx="208604" cy="131168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Conector recto 237">
              <a:extLst>
                <a:ext uri="{FF2B5EF4-FFF2-40B4-BE49-F238E27FC236}">
                  <a16:creationId xmlns:a16="http://schemas.microsoft.com/office/drawing/2014/main" id="{075F04B2-8E97-8D3A-42FE-878B79D1F8B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323657" y="4328820"/>
              <a:ext cx="124808" cy="97616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Conector recto 238">
              <a:extLst>
                <a:ext uri="{FF2B5EF4-FFF2-40B4-BE49-F238E27FC236}">
                  <a16:creationId xmlns:a16="http://schemas.microsoft.com/office/drawing/2014/main" id="{3E607D1E-DCAE-D527-2D85-FD3B6FF9910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532264" y="4091933"/>
              <a:ext cx="177" cy="648347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Conector recto 239">
              <a:extLst>
                <a:ext uri="{FF2B5EF4-FFF2-40B4-BE49-F238E27FC236}">
                  <a16:creationId xmlns:a16="http://schemas.microsoft.com/office/drawing/2014/main" id="{5814A7D1-2675-F966-E564-14AF90F5003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532266" y="4534011"/>
              <a:ext cx="146924" cy="82690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3" name="Grupo 52" descr="Logo Atremedia">
            <a:extLst>
              <a:ext uri="{FF2B5EF4-FFF2-40B4-BE49-F238E27FC236}">
                <a16:creationId xmlns:a16="http://schemas.microsoft.com/office/drawing/2014/main" id="{86B29A24-909B-EE65-97EE-69DDC82EA377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pSpPr/>
          <p:nvPr/>
        </p:nvGrpSpPr>
        <p:grpSpPr>
          <a:xfrm>
            <a:off x="1876988" y="3757169"/>
            <a:ext cx="129651" cy="176410"/>
            <a:chOff x="8323657" y="4091932"/>
            <a:chExt cx="476499" cy="648348"/>
          </a:xfrm>
        </p:grpSpPr>
        <p:cxnSp>
          <p:nvCxnSpPr>
            <p:cNvPr id="201" name="Conector recto 200">
              <a:extLst>
                <a:ext uri="{FF2B5EF4-FFF2-40B4-BE49-F238E27FC236}">
                  <a16:creationId xmlns:a16="http://schemas.microsoft.com/office/drawing/2014/main" id="{CAABDAD0-848E-6608-C9A4-6813C319EB3A}"/>
                </a:ext>
              </a:extLst>
            </p:cNvPr>
            <p:cNvCxnSpPr>
              <a:cxnSpLocks/>
            </p:cNvCxnSpPr>
            <p:nvPr/>
          </p:nvCxnSpPr>
          <p:spPr>
            <a:xfrm>
              <a:off x="8324347" y="4223773"/>
              <a:ext cx="123182" cy="105500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2" name="Conector recto 201">
              <a:extLst>
                <a:ext uri="{FF2B5EF4-FFF2-40B4-BE49-F238E27FC236}">
                  <a16:creationId xmlns:a16="http://schemas.microsoft.com/office/drawing/2014/main" id="{C8F0A6FA-C688-8229-142E-08BA7560F215}"/>
                </a:ext>
              </a:extLst>
            </p:cNvPr>
            <p:cNvCxnSpPr>
              <a:cxnSpLocks/>
            </p:cNvCxnSpPr>
            <p:nvPr/>
          </p:nvCxnSpPr>
          <p:spPr>
            <a:xfrm>
              <a:off x="8677764" y="4221069"/>
              <a:ext cx="1799" cy="395633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3" name="Conector recto 202">
              <a:extLst>
                <a:ext uri="{FF2B5EF4-FFF2-40B4-BE49-F238E27FC236}">
                  <a16:creationId xmlns:a16="http://schemas.microsoft.com/office/drawing/2014/main" id="{AA1A8BBA-D45F-B31A-A6A9-266DC53F5FFD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532262" y="4091933"/>
              <a:ext cx="263115" cy="232499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4" name="Conector recto 203">
              <a:extLst>
                <a:ext uri="{FF2B5EF4-FFF2-40B4-BE49-F238E27FC236}">
                  <a16:creationId xmlns:a16="http://schemas.microsoft.com/office/drawing/2014/main" id="{43EC3A8D-D0B9-93C0-BBD8-035262F63A1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532439" y="4324431"/>
              <a:ext cx="145325" cy="92627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5" name="Conector recto 204">
              <a:extLst>
                <a:ext uri="{FF2B5EF4-FFF2-40B4-BE49-F238E27FC236}">
                  <a16:creationId xmlns:a16="http://schemas.microsoft.com/office/drawing/2014/main" id="{E3D2D9F3-2A6C-8460-F4E7-AC94A4FD879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387984" y="4221069"/>
              <a:ext cx="289781" cy="204694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6" name="Conector recto 205">
              <a:extLst>
                <a:ext uri="{FF2B5EF4-FFF2-40B4-BE49-F238E27FC236}">
                  <a16:creationId xmlns:a16="http://schemas.microsoft.com/office/drawing/2014/main" id="{C391F2DD-0245-3156-419C-276CFE1F1A7F}"/>
                </a:ext>
              </a:extLst>
            </p:cNvPr>
            <p:cNvCxnSpPr>
              <a:cxnSpLocks/>
            </p:cNvCxnSpPr>
            <p:nvPr/>
          </p:nvCxnSpPr>
          <p:spPr>
            <a:xfrm>
              <a:off x="8323658" y="4426435"/>
              <a:ext cx="64326" cy="0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7" name="Conector recto 206">
              <a:extLst>
                <a:ext uri="{FF2B5EF4-FFF2-40B4-BE49-F238E27FC236}">
                  <a16:creationId xmlns:a16="http://schemas.microsoft.com/office/drawing/2014/main" id="{9F87CE57-C398-3B1D-B5A7-4AFA1E630BD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447879" y="4324431"/>
              <a:ext cx="84383" cy="4841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8" name="Conector recto 207">
              <a:extLst>
                <a:ext uri="{FF2B5EF4-FFF2-40B4-BE49-F238E27FC236}">
                  <a16:creationId xmlns:a16="http://schemas.microsoft.com/office/drawing/2014/main" id="{7CFB7A25-68F4-5CB2-A418-3A2B78718A3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453971" y="4526581"/>
              <a:ext cx="66689" cy="2811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Conector recto 208">
              <a:extLst>
                <a:ext uri="{FF2B5EF4-FFF2-40B4-BE49-F238E27FC236}">
                  <a16:creationId xmlns:a16="http://schemas.microsoft.com/office/drawing/2014/main" id="{16B7335D-2101-A1F2-904D-43B4E91A2901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367843" y="4197316"/>
              <a:ext cx="164419" cy="127116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Conector recto 209">
              <a:extLst>
                <a:ext uri="{FF2B5EF4-FFF2-40B4-BE49-F238E27FC236}">
                  <a16:creationId xmlns:a16="http://schemas.microsoft.com/office/drawing/2014/main" id="{88B2AB0C-0EB9-901A-784C-3E478AD82AA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677764" y="4417058"/>
              <a:ext cx="122390" cy="98909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Conector recto 210">
              <a:extLst>
                <a:ext uri="{FF2B5EF4-FFF2-40B4-BE49-F238E27FC236}">
                  <a16:creationId xmlns:a16="http://schemas.microsoft.com/office/drawing/2014/main" id="{8A1F9F90-E6B4-B3C4-D5D4-4C0071D2DF5E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387115" y="4425763"/>
              <a:ext cx="145325" cy="108249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Conector recto 211">
              <a:extLst>
                <a:ext uri="{FF2B5EF4-FFF2-40B4-BE49-F238E27FC236}">
                  <a16:creationId xmlns:a16="http://schemas.microsoft.com/office/drawing/2014/main" id="{85E0F8CC-C2DA-7B6D-B791-EAE0E79E47A0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323658" y="4426436"/>
              <a:ext cx="130315" cy="102956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Conector recto 212">
              <a:extLst>
                <a:ext uri="{FF2B5EF4-FFF2-40B4-BE49-F238E27FC236}">
                  <a16:creationId xmlns:a16="http://schemas.microsoft.com/office/drawing/2014/main" id="{E4E2344B-E60C-7D34-FD77-7181F702B30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330159" y="4630210"/>
              <a:ext cx="202280" cy="110070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Conector recto 213">
              <a:extLst>
                <a:ext uri="{FF2B5EF4-FFF2-40B4-BE49-F238E27FC236}">
                  <a16:creationId xmlns:a16="http://schemas.microsoft.com/office/drawing/2014/main" id="{756D79F8-8104-A765-44B5-755052B5E15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532440" y="4515966"/>
              <a:ext cx="267716" cy="224314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Conector recto 214">
              <a:extLst>
                <a:ext uri="{FF2B5EF4-FFF2-40B4-BE49-F238E27FC236}">
                  <a16:creationId xmlns:a16="http://schemas.microsoft.com/office/drawing/2014/main" id="{D28E0316-3059-787C-052D-B5463198FEC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330160" y="4529393"/>
              <a:ext cx="123812" cy="100819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Conector recto 215">
              <a:extLst>
                <a:ext uri="{FF2B5EF4-FFF2-40B4-BE49-F238E27FC236}">
                  <a16:creationId xmlns:a16="http://schemas.microsoft.com/office/drawing/2014/main" id="{4FE456C7-2F97-5759-BD05-62EF2E97A82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378938" y="4324431"/>
              <a:ext cx="416441" cy="331331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Conector recto 216">
              <a:extLst>
                <a:ext uri="{FF2B5EF4-FFF2-40B4-BE49-F238E27FC236}">
                  <a16:creationId xmlns:a16="http://schemas.microsoft.com/office/drawing/2014/main" id="{458CCCB1-3248-4216-F797-CC90C70DD93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323659" y="4091932"/>
              <a:ext cx="208604" cy="131168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Conector recto 217">
              <a:extLst>
                <a:ext uri="{FF2B5EF4-FFF2-40B4-BE49-F238E27FC236}">
                  <a16:creationId xmlns:a16="http://schemas.microsoft.com/office/drawing/2014/main" id="{293040AD-71E3-4F4D-62D8-51B1129CD20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323657" y="4328820"/>
              <a:ext cx="124808" cy="97616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Conector recto 218">
              <a:extLst>
                <a:ext uri="{FF2B5EF4-FFF2-40B4-BE49-F238E27FC236}">
                  <a16:creationId xmlns:a16="http://schemas.microsoft.com/office/drawing/2014/main" id="{D6AFF933-D186-F333-9001-23E7D36CD31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532264" y="4091933"/>
              <a:ext cx="177" cy="648347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Conector recto 219">
              <a:extLst>
                <a:ext uri="{FF2B5EF4-FFF2-40B4-BE49-F238E27FC236}">
                  <a16:creationId xmlns:a16="http://schemas.microsoft.com/office/drawing/2014/main" id="{12A0CF2B-94B6-0688-44EF-2AD98E6306DE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532266" y="4534011"/>
              <a:ext cx="146924" cy="82690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4" name="Grupo 53" descr="Logo Atremedia">
            <a:extLst>
              <a:ext uri="{FF2B5EF4-FFF2-40B4-BE49-F238E27FC236}">
                <a16:creationId xmlns:a16="http://schemas.microsoft.com/office/drawing/2014/main" id="{1AF0BD30-C9E8-7665-300A-312E2B910FF1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pSpPr/>
          <p:nvPr/>
        </p:nvGrpSpPr>
        <p:grpSpPr>
          <a:xfrm>
            <a:off x="2077879" y="3757169"/>
            <a:ext cx="129651" cy="176410"/>
            <a:chOff x="8323657" y="4091932"/>
            <a:chExt cx="476499" cy="648348"/>
          </a:xfrm>
        </p:grpSpPr>
        <p:cxnSp>
          <p:nvCxnSpPr>
            <p:cNvPr id="181" name="Conector recto 180">
              <a:extLst>
                <a:ext uri="{FF2B5EF4-FFF2-40B4-BE49-F238E27FC236}">
                  <a16:creationId xmlns:a16="http://schemas.microsoft.com/office/drawing/2014/main" id="{CCA35F74-4CD9-BFBB-5571-B1A5A0A3AC7E}"/>
                </a:ext>
              </a:extLst>
            </p:cNvPr>
            <p:cNvCxnSpPr>
              <a:cxnSpLocks/>
            </p:cNvCxnSpPr>
            <p:nvPr/>
          </p:nvCxnSpPr>
          <p:spPr>
            <a:xfrm>
              <a:off x="8324347" y="4223773"/>
              <a:ext cx="123182" cy="105500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Conector recto 181">
              <a:extLst>
                <a:ext uri="{FF2B5EF4-FFF2-40B4-BE49-F238E27FC236}">
                  <a16:creationId xmlns:a16="http://schemas.microsoft.com/office/drawing/2014/main" id="{8E56D138-4A3C-B67D-E9E2-56F4AC283360}"/>
                </a:ext>
              </a:extLst>
            </p:cNvPr>
            <p:cNvCxnSpPr>
              <a:cxnSpLocks/>
            </p:cNvCxnSpPr>
            <p:nvPr/>
          </p:nvCxnSpPr>
          <p:spPr>
            <a:xfrm>
              <a:off x="8677764" y="4221069"/>
              <a:ext cx="1799" cy="395633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Conector recto 182">
              <a:extLst>
                <a:ext uri="{FF2B5EF4-FFF2-40B4-BE49-F238E27FC236}">
                  <a16:creationId xmlns:a16="http://schemas.microsoft.com/office/drawing/2014/main" id="{F503481A-30F3-A308-1C9A-09A6AFABA387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532262" y="4091933"/>
              <a:ext cx="263115" cy="232499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Conector recto 183">
              <a:extLst>
                <a:ext uri="{FF2B5EF4-FFF2-40B4-BE49-F238E27FC236}">
                  <a16:creationId xmlns:a16="http://schemas.microsoft.com/office/drawing/2014/main" id="{EF7E3C0F-EA5F-610D-B355-3C7B4A50A308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532439" y="4324431"/>
              <a:ext cx="145325" cy="92627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Conector recto 184">
              <a:extLst>
                <a:ext uri="{FF2B5EF4-FFF2-40B4-BE49-F238E27FC236}">
                  <a16:creationId xmlns:a16="http://schemas.microsoft.com/office/drawing/2014/main" id="{5892A410-67D1-22CD-04AE-6F5524964EB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387984" y="4221069"/>
              <a:ext cx="289781" cy="204694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Conector recto 185">
              <a:extLst>
                <a:ext uri="{FF2B5EF4-FFF2-40B4-BE49-F238E27FC236}">
                  <a16:creationId xmlns:a16="http://schemas.microsoft.com/office/drawing/2014/main" id="{F47394F7-8642-B425-44CC-978D85D3310A}"/>
                </a:ext>
              </a:extLst>
            </p:cNvPr>
            <p:cNvCxnSpPr>
              <a:cxnSpLocks/>
            </p:cNvCxnSpPr>
            <p:nvPr/>
          </p:nvCxnSpPr>
          <p:spPr>
            <a:xfrm>
              <a:off x="8323658" y="4426435"/>
              <a:ext cx="64326" cy="0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Conector recto 186">
              <a:extLst>
                <a:ext uri="{FF2B5EF4-FFF2-40B4-BE49-F238E27FC236}">
                  <a16:creationId xmlns:a16="http://schemas.microsoft.com/office/drawing/2014/main" id="{FC8C3D86-1161-ABC2-FED9-108B80A3C46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447879" y="4324431"/>
              <a:ext cx="84383" cy="4841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Conector recto 187">
              <a:extLst>
                <a:ext uri="{FF2B5EF4-FFF2-40B4-BE49-F238E27FC236}">
                  <a16:creationId xmlns:a16="http://schemas.microsoft.com/office/drawing/2014/main" id="{6067220C-3B98-18C5-6514-534DF00AADF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453971" y="4526581"/>
              <a:ext cx="66689" cy="2811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Conector recto 188">
              <a:extLst>
                <a:ext uri="{FF2B5EF4-FFF2-40B4-BE49-F238E27FC236}">
                  <a16:creationId xmlns:a16="http://schemas.microsoft.com/office/drawing/2014/main" id="{99013523-7A08-056C-9918-4FAF6DE9C941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367843" y="4197316"/>
              <a:ext cx="164419" cy="127116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Conector recto 189">
              <a:extLst>
                <a:ext uri="{FF2B5EF4-FFF2-40B4-BE49-F238E27FC236}">
                  <a16:creationId xmlns:a16="http://schemas.microsoft.com/office/drawing/2014/main" id="{181648C4-66C8-9BD5-3F6B-B16FA04CCC0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677764" y="4417058"/>
              <a:ext cx="122390" cy="98909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1" name="Conector recto 190">
              <a:extLst>
                <a:ext uri="{FF2B5EF4-FFF2-40B4-BE49-F238E27FC236}">
                  <a16:creationId xmlns:a16="http://schemas.microsoft.com/office/drawing/2014/main" id="{D125D43D-8455-FA5B-8839-CB1EAD76AA4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387115" y="4425763"/>
              <a:ext cx="145325" cy="108249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2" name="Conector recto 191">
              <a:extLst>
                <a:ext uri="{FF2B5EF4-FFF2-40B4-BE49-F238E27FC236}">
                  <a16:creationId xmlns:a16="http://schemas.microsoft.com/office/drawing/2014/main" id="{E3389CF0-AE73-237B-926F-29B6B91097C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323658" y="4426436"/>
              <a:ext cx="130315" cy="102956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Conector recto 192">
              <a:extLst>
                <a:ext uri="{FF2B5EF4-FFF2-40B4-BE49-F238E27FC236}">
                  <a16:creationId xmlns:a16="http://schemas.microsoft.com/office/drawing/2014/main" id="{7CA0E81E-4B45-7106-898A-30C6787904A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330159" y="4630210"/>
              <a:ext cx="202280" cy="110070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4" name="Conector recto 193">
              <a:extLst>
                <a:ext uri="{FF2B5EF4-FFF2-40B4-BE49-F238E27FC236}">
                  <a16:creationId xmlns:a16="http://schemas.microsoft.com/office/drawing/2014/main" id="{057D9A2F-5846-EAD8-6E8B-BE0F8643401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532440" y="4515966"/>
              <a:ext cx="267716" cy="224314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5" name="Conector recto 194">
              <a:extLst>
                <a:ext uri="{FF2B5EF4-FFF2-40B4-BE49-F238E27FC236}">
                  <a16:creationId xmlns:a16="http://schemas.microsoft.com/office/drawing/2014/main" id="{AFB663F0-D86E-451B-8313-C50D61AE940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330160" y="4529393"/>
              <a:ext cx="123812" cy="100819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6" name="Conector recto 195">
              <a:extLst>
                <a:ext uri="{FF2B5EF4-FFF2-40B4-BE49-F238E27FC236}">
                  <a16:creationId xmlns:a16="http://schemas.microsoft.com/office/drawing/2014/main" id="{E32A9F0B-67C3-3F02-2A23-37047EE881B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378938" y="4324431"/>
              <a:ext cx="416441" cy="331331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7" name="Conector recto 196">
              <a:extLst>
                <a:ext uri="{FF2B5EF4-FFF2-40B4-BE49-F238E27FC236}">
                  <a16:creationId xmlns:a16="http://schemas.microsoft.com/office/drawing/2014/main" id="{2565E9F7-8DDA-BCAF-15C5-1319D5A8CBF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323659" y="4091932"/>
              <a:ext cx="208604" cy="131168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Conector recto 197">
              <a:extLst>
                <a:ext uri="{FF2B5EF4-FFF2-40B4-BE49-F238E27FC236}">
                  <a16:creationId xmlns:a16="http://schemas.microsoft.com/office/drawing/2014/main" id="{073138E6-95AA-82A8-B071-E28D92EFCF9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323657" y="4328820"/>
              <a:ext cx="124808" cy="97616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" name="Conector recto 198">
              <a:extLst>
                <a:ext uri="{FF2B5EF4-FFF2-40B4-BE49-F238E27FC236}">
                  <a16:creationId xmlns:a16="http://schemas.microsoft.com/office/drawing/2014/main" id="{E5CCC1F1-75FD-ED86-9C0C-278F3D94A11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532264" y="4091933"/>
              <a:ext cx="177" cy="648347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0" name="Conector recto 199">
              <a:extLst>
                <a:ext uri="{FF2B5EF4-FFF2-40B4-BE49-F238E27FC236}">
                  <a16:creationId xmlns:a16="http://schemas.microsoft.com/office/drawing/2014/main" id="{BF7E0D03-7848-644C-EBF0-54359A047E30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532266" y="4534011"/>
              <a:ext cx="146924" cy="82690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5" name="Grupo 54" descr="Logo Atremedia">
            <a:extLst>
              <a:ext uri="{FF2B5EF4-FFF2-40B4-BE49-F238E27FC236}">
                <a16:creationId xmlns:a16="http://schemas.microsoft.com/office/drawing/2014/main" id="{6AC61C31-03AE-F8FB-6681-04ED14F2ED02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pSpPr/>
          <p:nvPr/>
        </p:nvGrpSpPr>
        <p:grpSpPr>
          <a:xfrm>
            <a:off x="2278770" y="3757169"/>
            <a:ext cx="129651" cy="176410"/>
            <a:chOff x="8323657" y="4091932"/>
            <a:chExt cx="476499" cy="648348"/>
          </a:xfrm>
        </p:grpSpPr>
        <p:cxnSp>
          <p:nvCxnSpPr>
            <p:cNvPr id="161" name="Conector recto 160">
              <a:extLst>
                <a:ext uri="{FF2B5EF4-FFF2-40B4-BE49-F238E27FC236}">
                  <a16:creationId xmlns:a16="http://schemas.microsoft.com/office/drawing/2014/main" id="{112F3EFB-1023-15C9-129F-3046FEBA695C}"/>
                </a:ext>
              </a:extLst>
            </p:cNvPr>
            <p:cNvCxnSpPr>
              <a:cxnSpLocks/>
            </p:cNvCxnSpPr>
            <p:nvPr/>
          </p:nvCxnSpPr>
          <p:spPr>
            <a:xfrm>
              <a:off x="8324347" y="4223773"/>
              <a:ext cx="123182" cy="105500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Conector recto 161">
              <a:extLst>
                <a:ext uri="{FF2B5EF4-FFF2-40B4-BE49-F238E27FC236}">
                  <a16:creationId xmlns:a16="http://schemas.microsoft.com/office/drawing/2014/main" id="{6364D9DC-73CC-442F-33D8-58E5430FF995}"/>
                </a:ext>
              </a:extLst>
            </p:cNvPr>
            <p:cNvCxnSpPr>
              <a:cxnSpLocks/>
            </p:cNvCxnSpPr>
            <p:nvPr/>
          </p:nvCxnSpPr>
          <p:spPr>
            <a:xfrm>
              <a:off x="8677764" y="4221069"/>
              <a:ext cx="1799" cy="395633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Conector recto 162">
              <a:extLst>
                <a:ext uri="{FF2B5EF4-FFF2-40B4-BE49-F238E27FC236}">
                  <a16:creationId xmlns:a16="http://schemas.microsoft.com/office/drawing/2014/main" id="{7C2BE1C5-7223-D606-DF4B-6C02B1992D9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532262" y="4091933"/>
              <a:ext cx="263115" cy="232499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Conector recto 163">
              <a:extLst>
                <a:ext uri="{FF2B5EF4-FFF2-40B4-BE49-F238E27FC236}">
                  <a16:creationId xmlns:a16="http://schemas.microsoft.com/office/drawing/2014/main" id="{AD51B903-48C1-EF9E-CE51-93CDF2DF2477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532439" y="4324431"/>
              <a:ext cx="145325" cy="92627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Conector recto 164">
              <a:extLst>
                <a:ext uri="{FF2B5EF4-FFF2-40B4-BE49-F238E27FC236}">
                  <a16:creationId xmlns:a16="http://schemas.microsoft.com/office/drawing/2014/main" id="{4612A3E0-FF6A-B799-4783-515BD27EEE2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387984" y="4221069"/>
              <a:ext cx="289781" cy="204694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Conector recto 165">
              <a:extLst>
                <a:ext uri="{FF2B5EF4-FFF2-40B4-BE49-F238E27FC236}">
                  <a16:creationId xmlns:a16="http://schemas.microsoft.com/office/drawing/2014/main" id="{32E028FF-87B6-4AA9-879A-B9B99DCC00F6}"/>
                </a:ext>
              </a:extLst>
            </p:cNvPr>
            <p:cNvCxnSpPr>
              <a:cxnSpLocks/>
            </p:cNvCxnSpPr>
            <p:nvPr/>
          </p:nvCxnSpPr>
          <p:spPr>
            <a:xfrm>
              <a:off x="8323658" y="4426435"/>
              <a:ext cx="64326" cy="0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Conector recto 166">
              <a:extLst>
                <a:ext uri="{FF2B5EF4-FFF2-40B4-BE49-F238E27FC236}">
                  <a16:creationId xmlns:a16="http://schemas.microsoft.com/office/drawing/2014/main" id="{EE8B9F5E-8C1A-DF01-CD02-BABB1FB7725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447879" y="4324431"/>
              <a:ext cx="84383" cy="4841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Conector recto 167">
              <a:extLst>
                <a:ext uri="{FF2B5EF4-FFF2-40B4-BE49-F238E27FC236}">
                  <a16:creationId xmlns:a16="http://schemas.microsoft.com/office/drawing/2014/main" id="{9A355ECD-C249-DF39-FA98-D1F0E0CF256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453971" y="4526581"/>
              <a:ext cx="66689" cy="2811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Conector recto 168">
              <a:extLst>
                <a:ext uri="{FF2B5EF4-FFF2-40B4-BE49-F238E27FC236}">
                  <a16:creationId xmlns:a16="http://schemas.microsoft.com/office/drawing/2014/main" id="{958026EE-5D6E-AF49-35FA-AC3700AE350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367843" y="4197316"/>
              <a:ext cx="164419" cy="127116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Conector recto 169">
              <a:extLst>
                <a:ext uri="{FF2B5EF4-FFF2-40B4-BE49-F238E27FC236}">
                  <a16:creationId xmlns:a16="http://schemas.microsoft.com/office/drawing/2014/main" id="{FAD8E337-8848-FA11-871A-BB091C379DEC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677764" y="4417058"/>
              <a:ext cx="122390" cy="98909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Conector recto 170">
              <a:extLst>
                <a:ext uri="{FF2B5EF4-FFF2-40B4-BE49-F238E27FC236}">
                  <a16:creationId xmlns:a16="http://schemas.microsoft.com/office/drawing/2014/main" id="{346443BC-231D-5A65-3DED-8F62DE3F9B2D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387115" y="4425763"/>
              <a:ext cx="145325" cy="108249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Conector recto 171">
              <a:extLst>
                <a:ext uri="{FF2B5EF4-FFF2-40B4-BE49-F238E27FC236}">
                  <a16:creationId xmlns:a16="http://schemas.microsoft.com/office/drawing/2014/main" id="{06485027-16F8-36EB-43C5-727B5593F6BD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323658" y="4426436"/>
              <a:ext cx="130315" cy="102956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Conector recto 172">
              <a:extLst>
                <a:ext uri="{FF2B5EF4-FFF2-40B4-BE49-F238E27FC236}">
                  <a16:creationId xmlns:a16="http://schemas.microsoft.com/office/drawing/2014/main" id="{D61D54CC-4364-C434-843A-98A2202B6F9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330159" y="4630210"/>
              <a:ext cx="202280" cy="110070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Conector recto 173">
              <a:extLst>
                <a:ext uri="{FF2B5EF4-FFF2-40B4-BE49-F238E27FC236}">
                  <a16:creationId xmlns:a16="http://schemas.microsoft.com/office/drawing/2014/main" id="{2D993099-B5EC-9BEE-2326-B6728EE5DC3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532440" y="4515966"/>
              <a:ext cx="267716" cy="224314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Conector recto 174">
              <a:extLst>
                <a:ext uri="{FF2B5EF4-FFF2-40B4-BE49-F238E27FC236}">
                  <a16:creationId xmlns:a16="http://schemas.microsoft.com/office/drawing/2014/main" id="{C7047272-591A-EBD2-AEBE-2E36C6C0588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330160" y="4529393"/>
              <a:ext cx="123812" cy="100819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Conector recto 175">
              <a:extLst>
                <a:ext uri="{FF2B5EF4-FFF2-40B4-BE49-F238E27FC236}">
                  <a16:creationId xmlns:a16="http://schemas.microsoft.com/office/drawing/2014/main" id="{22D2770A-3E12-9A10-A427-EAB3FC40638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378938" y="4324431"/>
              <a:ext cx="416441" cy="331331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Conector recto 176">
              <a:extLst>
                <a:ext uri="{FF2B5EF4-FFF2-40B4-BE49-F238E27FC236}">
                  <a16:creationId xmlns:a16="http://schemas.microsoft.com/office/drawing/2014/main" id="{D3E8BEC2-2BC0-D443-A801-4A9784D6C1B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323659" y="4091932"/>
              <a:ext cx="208604" cy="131168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Conector recto 177">
              <a:extLst>
                <a:ext uri="{FF2B5EF4-FFF2-40B4-BE49-F238E27FC236}">
                  <a16:creationId xmlns:a16="http://schemas.microsoft.com/office/drawing/2014/main" id="{947E02F2-BC0F-F05A-285B-FFE1AB7A4A2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323657" y="4328820"/>
              <a:ext cx="124808" cy="97616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" name="Conector recto 178">
              <a:extLst>
                <a:ext uri="{FF2B5EF4-FFF2-40B4-BE49-F238E27FC236}">
                  <a16:creationId xmlns:a16="http://schemas.microsoft.com/office/drawing/2014/main" id="{A90B1AA2-851B-A869-C393-74331B314D8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532264" y="4091933"/>
              <a:ext cx="177" cy="648347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Conector recto 179">
              <a:extLst>
                <a:ext uri="{FF2B5EF4-FFF2-40B4-BE49-F238E27FC236}">
                  <a16:creationId xmlns:a16="http://schemas.microsoft.com/office/drawing/2014/main" id="{330E748A-2257-A717-1236-8B21E2FC281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532266" y="4534011"/>
              <a:ext cx="146924" cy="82690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7" name="Grupo 56" descr="Logo Atremedia">
            <a:extLst>
              <a:ext uri="{FF2B5EF4-FFF2-40B4-BE49-F238E27FC236}">
                <a16:creationId xmlns:a16="http://schemas.microsoft.com/office/drawing/2014/main" id="{F30FA300-C965-627D-E508-DEE34CC558BB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pSpPr/>
          <p:nvPr/>
        </p:nvGrpSpPr>
        <p:grpSpPr>
          <a:xfrm>
            <a:off x="2680552" y="3757169"/>
            <a:ext cx="129651" cy="176410"/>
            <a:chOff x="8323657" y="4091932"/>
            <a:chExt cx="476499" cy="648348"/>
          </a:xfrm>
        </p:grpSpPr>
        <p:cxnSp>
          <p:nvCxnSpPr>
            <p:cNvPr id="121" name="Conector recto 120">
              <a:extLst>
                <a:ext uri="{FF2B5EF4-FFF2-40B4-BE49-F238E27FC236}">
                  <a16:creationId xmlns:a16="http://schemas.microsoft.com/office/drawing/2014/main" id="{82C50FAF-4D33-8AC3-9BDF-B7486ADBCA7E}"/>
                </a:ext>
              </a:extLst>
            </p:cNvPr>
            <p:cNvCxnSpPr>
              <a:cxnSpLocks/>
            </p:cNvCxnSpPr>
            <p:nvPr/>
          </p:nvCxnSpPr>
          <p:spPr>
            <a:xfrm>
              <a:off x="8324347" y="4223773"/>
              <a:ext cx="123182" cy="105500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Conector recto 121">
              <a:extLst>
                <a:ext uri="{FF2B5EF4-FFF2-40B4-BE49-F238E27FC236}">
                  <a16:creationId xmlns:a16="http://schemas.microsoft.com/office/drawing/2014/main" id="{86C88305-B269-54E5-2DD6-91A17EF3603C}"/>
                </a:ext>
              </a:extLst>
            </p:cNvPr>
            <p:cNvCxnSpPr>
              <a:cxnSpLocks/>
            </p:cNvCxnSpPr>
            <p:nvPr/>
          </p:nvCxnSpPr>
          <p:spPr>
            <a:xfrm>
              <a:off x="8677764" y="4221069"/>
              <a:ext cx="1799" cy="395633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Conector recto 122">
              <a:extLst>
                <a:ext uri="{FF2B5EF4-FFF2-40B4-BE49-F238E27FC236}">
                  <a16:creationId xmlns:a16="http://schemas.microsoft.com/office/drawing/2014/main" id="{7F4E9540-9DF2-F8D3-4A03-8141EEF5748D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532262" y="4091933"/>
              <a:ext cx="263115" cy="232499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Conector recto 123">
              <a:extLst>
                <a:ext uri="{FF2B5EF4-FFF2-40B4-BE49-F238E27FC236}">
                  <a16:creationId xmlns:a16="http://schemas.microsoft.com/office/drawing/2014/main" id="{FAD5ADD9-8502-AC42-CB47-5AF337D0A1A9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532439" y="4324431"/>
              <a:ext cx="145325" cy="92627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Conector recto 124">
              <a:extLst>
                <a:ext uri="{FF2B5EF4-FFF2-40B4-BE49-F238E27FC236}">
                  <a16:creationId xmlns:a16="http://schemas.microsoft.com/office/drawing/2014/main" id="{DF611ED8-76B6-BC68-A69A-AD6E7DBD217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387984" y="4221069"/>
              <a:ext cx="289781" cy="204694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Conector recto 125">
              <a:extLst>
                <a:ext uri="{FF2B5EF4-FFF2-40B4-BE49-F238E27FC236}">
                  <a16:creationId xmlns:a16="http://schemas.microsoft.com/office/drawing/2014/main" id="{64FE029C-AE05-BC34-B5B0-3636840B64FE}"/>
                </a:ext>
              </a:extLst>
            </p:cNvPr>
            <p:cNvCxnSpPr>
              <a:cxnSpLocks/>
            </p:cNvCxnSpPr>
            <p:nvPr/>
          </p:nvCxnSpPr>
          <p:spPr>
            <a:xfrm>
              <a:off x="8323658" y="4426435"/>
              <a:ext cx="64326" cy="0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Conector recto 126">
              <a:extLst>
                <a:ext uri="{FF2B5EF4-FFF2-40B4-BE49-F238E27FC236}">
                  <a16:creationId xmlns:a16="http://schemas.microsoft.com/office/drawing/2014/main" id="{7B772206-CF02-8116-11FC-367A8971CB3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447879" y="4324431"/>
              <a:ext cx="84383" cy="4841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Conector recto 127">
              <a:extLst>
                <a:ext uri="{FF2B5EF4-FFF2-40B4-BE49-F238E27FC236}">
                  <a16:creationId xmlns:a16="http://schemas.microsoft.com/office/drawing/2014/main" id="{C931E3CD-80B0-E7A9-5CA6-DF5CC2334FA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453971" y="4526581"/>
              <a:ext cx="66689" cy="2811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Conector recto 128">
              <a:extLst>
                <a:ext uri="{FF2B5EF4-FFF2-40B4-BE49-F238E27FC236}">
                  <a16:creationId xmlns:a16="http://schemas.microsoft.com/office/drawing/2014/main" id="{AB10C586-3A20-8096-529C-6D43AC2D8C8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367843" y="4197316"/>
              <a:ext cx="164419" cy="127116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Conector recto 129">
              <a:extLst>
                <a:ext uri="{FF2B5EF4-FFF2-40B4-BE49-F238E27FC236}">
                  <a16:creationId xmlns:a16="http://schemas.microsoft.com/office/drawing/2014/main" id="{A714D9D2-F56F-F454-BCAD-E04968B7C1D8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677764" y="4417058"/>
              <a:ext cx="122390" cy="98909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Conector recto 130">
              <a:extLst>
                <a:ext uri="{FF2B5EF4-FFF2-40B4-BE49-F238E27FC236}">
                  <a16:creationId xmlns:a16="http://schemas.microsoft.com/office/drawing/2014/main" id="{5D01AFF6-0C6E-EA0D-DB9F-400F83634728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387115" y="4425763"/>
              <a:ext cx="145325" cy="108249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Conector recto 131">
              <a:extLst>
                <a:ext uri="{FF2B5EF4-FFF2-40B4-BE49-F238E27FC236}">
                  <a16:creationId xmlns:a16="http://schemas.microsoft.com/office/drawing/2014/main" id="{4D6A46FE-E2C5-CBA5-FFC5-774A9DC84FE9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323658" y="4426436"/>
              <a:ext cx="130315" cy="102956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Conector recto 132">
              <a:extLst>
                <a:ext uri="{FF2B5EF4-FFF2-40B4-BE49-F238E27FC236}">
                  <a16:creationId xmlns:a16="http://schemas.microsoft.com/office/drawing/2014/main" id="{F0D86900-23FD-CEA2-78C9-C3313BD273BD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330159" y="4630210"/>
              <a:ext cx="202280" cy="110070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Conector recto 133">
              <a:extLst>
                <a:ext uri="{FF2B5EF4-FFF2-40B4-BE49-F238E27FC236}">
                  <a16:creationId xmlns:a16="http://schemas.microsoft.com/office/drawing/2014/main" id="{E1F3D0B6-7DC1-39CD-3C3B-BC74BFB3AA3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532440" y="4515966"/>
              <a:ext cx="267716" cy="224314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Conector recto 134">
              <a:extLst>
                <a:ext uri="{FF2B5EF4-FFF2-40B4-BE49-F238E27FC236}">
                  <a16:creationId xmlns:a16="http://schemas.microsoft.com/office/drawing/2014/main" id="{4AB153B4-1120-011D-7117-554BFE5F02F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330160" y="4529393"/>
              <a:ext cx="123812" cy="100819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Conector recto 135">
              <a:extLst>
                <a:ext uri="{FF2B5EF4-FFF2-40B4-BE49-F238E27FC236}">
                  <a16:creationId xmlns:a16="http://schemas.microsoft.com/office/drawing/2014/main" id="{E9CD5D61-4286-364D-29CD-6EF5EF86E71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378938" y="4324431"/>
              <a:ext cx="416441" cy="331331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Conector recto 136">
              <a:extLst>
                <a:ext uri="{FF2B5EF4-FFF2-40B4-BE49-F238E27FC236}">
                  <a16:creationId xmlns:a16="http://schemas.microsoft.com/office/drawing/2014/main" id="{8DBB40C0-0A8C-4D4A-5A3D-7AEB52A9FA0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323659" y="4091932"/>
              <a:ext cx="208604" cy="131168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Conector recto 137">
              <a:extLst>
                <a:ext uri="{FF2B5EF4-FFF2-40B4-BE49-F238E27FC236}">
                  <a16:creationId xmlns:a16="http://schemas.microsoft.com/office/drawing/2014/main" id="{98BA7D7B-57E9-1765-6F33-4FBDCC1D104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323657" y="4328820"/>
              <a:ext cx="124808" cy="97616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Conector recto 138">
              <a:extLst>
                <a:ext uri="{FF2B5EF4-FFF2-40B4-BE49-F238E27FC236}">
                  <a16:creationId xmlns:a16="http://schemas.microsoft.com/office/drawing/2014/main" id="{573431B7-0AF4-01E7-9C49-16171FBD57B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532264" y="4091933"/>
              <a:ext cx="177" cy="648347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Conector recto 139">
              <a:extLst>
                <a:ext uri="{FF2B5EF4-FFF2-40B4-BE49-F238E27FC236}">
                  <a16:creationId xmlns:a16="http://schemas.microsoft.com/office/drawing/2014/main" id="{DB771793-3448-2492-9708-B26F919087B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532266" y="4534011"/>
              <a:ext cx="146924" cy="82690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8" name="Grupo 57" descr="Logo Atremedia">
            <a:extLst>
              <a:ext uri="{FF2B5EF4-FFF2-40B4-BE49-F238E27FC236}">
                <a16:creationId xmlns:a16="http://schemas.microsoft.com/office/drawing/2014/main" id="{CFBDD01E-35BC-6F6B-B4B1-6D0263C39E42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pSpPr/>
          <p:nvPr/>
        </p:nvGrpSpPr>
        <p:grpSpPr>
          <a:xfrm>
            <a:off x="2881443" y="3757169"/>
            <a:ext cx="129651" cy="176410"/>
            <a:chOff x="8323657" y="4091932"/>
            <a:chExt cx="476499" cy="648348"/>
          </a:xfrm>
        </p:grpSpPr>
        <p:cxnSp>
          <p:nvCxnSpPr>
            <p:cNvPr id="101" name="Conector recto 100">
              <a:extLst>
                <a:ext uri="{FF2B5EF4-FFF2-40B4-BE49-F238E27FC236}">
                  <a16:creationId xmlns:a16="http://schemas.microsoft.com/office/drawing/2014/main" id="{48315577-F901-D477-1460-E5EA76F8D7D3}"/>
                </a:ext>
              </a:extLst>
            </p:cNvPr>
            <p:cNvCxnSpPr>
              <a:cxnSpLocks/>
            </p:cNvCxnSpPr>
            <p:nvPr/>
          </p:nvCxnSpPr>
          <p:spPr>
            <a:xfrm>
              <a:off x="8324347" y="4223773"/>
              <a:ext cx="123182" cy="105500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Conector recto 101">
              <a:extLst>
                <a:ext uri="{FF2B5EF4-FFF2-40B4-BE49-F238E27FC236}">
                  <a16:creationId xmlns:a16="http://schemas.microsoft.com/office/drawing/2014/main" id="{CF404B88-74DA-D37B-253D-1208018F4AD1}"/>
                </a:ext>
              </a:extLst>
            </p:cNvPr>
            <p:cNvCxnSpPr>
              <a:cxnSpLocks/>
            </p:cNvCxnSpPr>
            <p:nvPr/>
          </p:nvCxnSpPr>
          <p:spPr>
            <a:xfrm>
              <a:off x="8677764" y="4221069"/>
              <a:ext cx="1799" cy="395633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Conector recto 102">
              <a:extLst>
                <a:ext uri="{FF2B5EF4-FFF2-40B4-BE49-F238E27FC236}">
                  <a16:creationId xmlns:a16="http://schemas.microsoft.com/office/drawing/2014/main" id="{33A66E37-6A2E-D381-55FC-41B0E1E87D4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532262" y="4091933"/>
              <a:ext cx="263115" cy="232499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Conector recto 103">
              <a:extLst>
                <a:ext uri="{FF2B5EF4-FFF2-40B4-BE49-F238E27FC236}">
                  <a16:creationId xmlns:a16="http://schemas.microsoft.com/office/drawing/2014/main" id="{C92B9331-24A9-6732-E2B6-8929A0F9C98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532439" y="4324431"/>
              <a:ext cx="145325" cy="92627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Conector recto 104">
              <a:extLst>
                <a:ext uri="{FF2B5EF4-FFF2-40B4-BE49-F238E27FC236}">
                  <a16:creationId xmlns:a16="http://schemas.microsoft.com/office/drawing/2014/main" id="{28AC1E4C-A3FC-E621-9299-2D2546E47E8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387984" y="4221069"/>
              <a:ext cx="289781" cy="204694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Conector recto 105">
              <a:extLst>
                <a:ext uri="{FF2B5EF4-FFF2-40B4-BE49-F238E27FC236}">
                  <a16:creationId xmlns:a16="http://schemas.microsoft.com/office/drawing/2014/main" id="{0395D0C3-57D2-DCCB-EC49-38F7B0A4FCEF}"/>
                </a:ext>
              </a:extLst>
            </p:cNvPr>
            <p:cNvCxnSpPr>
              <a:cxnSpLocks/>
            </p:cNvCxnSpPr>
            <p:nvPr/>
          </p:nvCxnSpPr>
          <p:spPr>
            <a:xfrm>
              <a:off x="8323658" y="4426435"/>
              <a:ext cx="64326" cy="0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Conector recto 106">
              <a:extLst>
                <a:ext uri="{FF2B5EF4-FFF2-40B4-BE49-F238E27FC236}">
                  <a16:creationId xmlns:a16="http://schemas.microsoft.com/office/drawing/2014/main" id="{F4B7695A-8D85-4A8B-AA49-3161A84C087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447879" y="4324431"/>
              <a:ext cx="84383" cy="4841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Conector recto 107">
              <a:extLst>
                <a:ext uri="{FF2B5EF4-FFF2-40B4-BE49-F238E27FC236}">
                  <a16:creationId xmlns:a16="http://schemas.microsoft.com/office/drawing/2014/main" id="{729714A9-645F-F711-85AC-9C4A035C3AA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453971" y="4526581"/>
              <a:ext cx="66689" cy="2811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Conector recto 108">
              <a:extLst>
                <a:ext uri="{FF2B5EF4-FFF2-40B4-BE49-F238E27FC236}">
                  <a16:creationId xmlns:a16="http://schemas.microsoft.com/office/drawing/2014/main" id="{84C2E8AD-4F18-D181-4F39-EC08FED3E3A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367843" y="4197316"/>
              <a:ext cx="164419" cy="127116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Conector recto 109">
              <a:extLst>
                <a:ext uri="{FF2B5EF4-FFF2-40B4-BE49-F238E27FC236}">
                  <a16:creationId xmlns:a16="http://schemas.microsoft.com/office/drawing/2014/main" id="{0910AF02-A569-632C-B7CF-9A9D373897D8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677764" y="4417058"/>
              <a:ext cx="122390" cy="98909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Conector recto 110">
              <a:extLst>
                <a:ext uri="{FF2B5EF4-FFF2-40B4-BE49-F238E27FC236}">
                  <a16:creationId xmlns:a16="http://schemas.microsoft.com/office/drawing/2014/main" id="{8E7E7B16-6EE0-19A4-F22B-30D6DD34A5D9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387115" y="4425763"/>
              <a:ext cx="145325" cy="108249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Conector recto 111">
              <a:extLst>
                <a:ext uri="{FF2B5EF4-FFF2-40B4-BE49-F238E27FC236}">
                  <a16:creationId xmlns:a16="http://schemas.microsoft.com/office/drawing/2014/main" id="{9BED7E43-0903-E85B-3400-20F7A9C57067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323658" y="4426436"/>
              <a:ext cx="130315" cy="102956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Conector recto 112">
              <a:extLst>
                <a:ext uri="{FF2B5EF4-FFF2-40B4-BE49-F238E27FC236}">
                  <a16:creationId xmlns:a16="http://schemas.microsoft.com/office/drawing/2014/main" id="{22638425-5490-D1F5-7841-C43DF0F530A8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330159" y="4630210"/>
              <a:ext cx="202280" cy="110070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Conector recto 113">
              <a:extLst>
                <a:ext uri="{FF2B5EF4-FFF2-40B4-BE49-F238E27FC236}">
                  <a16:creationId xmlns:a16="http://schemas.microsoft.com/office/drawing/2014/main" id="{91F12BA4-D1A9-4749-2F46-F5388DABF20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532440" y="4515966"/>
              <a:ext cx="267716" cy="224314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Conector recto 114">
              <a:extLst>
                <a:ext uri="{FF2B5EF4-FFF2-40B4-BE49-F238E27FC236}">
                  <a16:creationId xmlns:a16="http://schemas.microsoft.com/office/drawing/2014/main" id="{FA14E925-E1CF-EFDF-9AAA-B174881E9B8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330160" y="4529393"/>
              <a:ext cx="123812" cy="100819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Conector recto 115">
              <a:extLst>
                <a:ext uri="{FF2B5EF4-FFF2-40B4-BE49-F238E27FC236}">
                  <a16:creationId xmlns:a16="http://schemas.microsoft.com/office/drawing/2014/main" id="{E953AEEB-A9D3-5ECF-67B3-594750903DD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378938" y="4324431"/>
              <a:ext cx="416441" cy="331331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Conector recto 116">
              <a:extLst>
                <a:ext uri="{FF2B5EF4-FFF2-40B4-BE49-F238E27FC236}">
                  <a16:creationId xmlns:a16="http://schemas.microsoft.com/office/drawing/2014/main" id="{05C2091D-53AA-6485-0775-619F53485E2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323659" y="4091932"/>
              <a:ext cx="208604" cy="131168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Conector recto 117">
              <a:extLst>
                <a:ext uri="{FF2B5EF4-FFF2-40B4-BE49-F238E27FC236}">
                  <a16:creationId xmlns:a16="http://schemas.microsoft.com/office/drawing/2014/main" id="{21F21A3D-A00F-74A2-419E-5FF5C9754E2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323657" y="4328820"/>
              <a:ext cx="124808" cy="97616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Conector recto 118">
              <a:extLst>
                <a:ext uri="{FF2B5EF4-FFF2-40B4-BE49-F238E27FC236}">
                  <a16:creationId xmlns:a16="http://schemas.microsoft.com/office/drawing/2014/main" id="{8D8964D0-0FC2-FB01-B434-5DE1EE3C213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532264" y="4091933"/>
              <a:ext cx="177" cy="648347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Conector recto 119">
              <a:extLst>
                <a:ext uri="{FF2B5EF4-FFF2-40B4-BE49-F238E27FC236}">
                  <a16:creationId xmlns:a16="http://schemas.microsoft.com/office/drawing/2014/main" id="{5DCB58DE-E844-3D0A-77B4-06743C0816F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532266" y="4534011"/>
              <a:ext cx="146924" cy="82690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9" name="Grupo 58" descr="Logo Atremedia">
            <a:extLst>
              <a:ext uri="{FF2B5EF4-FFF2-40B4-BE49-F238E27FC236}">
                <a16:creationId xmlns:a16="http://schemas.microsoft.com/office/drawing/2014/main" id="{BE4154F1-E210-7BAF-7136-BA6A615BBE3B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pSpPr/>
          <p:nvPr/>
        </p:nvGrpSpPr>
        <p:grpSpPr>
          <a:xfrm>
            <a:off x="3082334" y="3757169"/>
            <a:ext cx="129651" cy="176410"/>
            <a:chOff x="8323657" y="4091932"/>
            <a:chExt cx="476499" cy="648348"/>
          </a:xfrm>
        </p:grpSpPr>
        <p:cxnSp>
          <p:nvCxnSpPr>
            <p:cNvPr id="81" name="Conector recto 80">
              <a:extLst>
                <a:ext uri="{FF2B5EF4-FFF2-40B4-BE49-F238E27FC236}">
                  <a16:creationId xmlns:a16="http://schemas.microsoft.com/office/drawing/2014/main" id="{E9D5A78B-3266-D60F-0426-00B14CC95F81}"/>
                </a:ext>
              </a:extLst>
            </p:cNvPr>
            <p:cNvCxnSpPr>
              <a:cxnSpLocks/>
            </p:cNvCxnSpPr>
            <p:nvPr/>
          </p:nvCxnSpPr>
          <p:spPr>
            <a:xfrm>
              <a:off x="8324347" y="4223773"/>
              <a:ext cx="123182" cy="105500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Conector recto 81">
              <a:extLst>
                <a:ext uri="{FF2B5EF4-FFF2-40B4-BE49-F238E27FC236}">
                  <a16:creationId xmlns:a16="http://schemas.microsoft.com/office/drawing/2014/main" id="{3E9100FB-661E-0E94-79D8-D0970D20EA12}"/>
                </a:ext>
              </a:extLst>
            </p:cNvPr>
            <p:cNvCxnSpPr>
              <a:cxnSpLocks/>
            </p:cNvCxnSpPr>
            <p:nvPr/>
          </p:nvCxnSpPr>
          <p:spPr>
            <a:xfrm>
              <a:off x="8677764" y="4221069"/>
              <a:ext cx="1799" cy="395633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Conector recto 82">
              <a:extLst>
                <a:ext uri="{FF2B5EF4-FFF2-40B4-BE49-F238E27FC236}">
                  <a16:creationId xmlns:a16="http://schemas.microsoft.com/office/drawing/2014/main" id="{DC75B348-7F54-36E5-7C76-F41717846AAC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532262" y="4091933"/>
              <a:ext cx="263115" cy="232499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Conector recto 83">
              <a:extLst>
                <a:ext uri="{FF2B5EF4-FFF2-40B4-BE49-F238E27FC236}">
                  <a16:creationId xmlns:a16="http://schemas.microsoft.com/office/drawing/2014/main" id="{3C1660F8-7B04-76DE-4F23-A14AC1F6766E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532439" y="4324431"/>
              <a:ext cx="145325" cy="92627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Conector recto 84">
              <a:extLst>
                <a:ext uri="{FF2B5EF4-FFF2-40B4-BE49-F238E27FC236}">
                  <a16:creationId xmlns:a16="http://schemas.microsoft.com/office/drawing/2014/main" id="{FC45D5C0-4E27-54BC-8E31-5F397CFAE86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387984" y="4221069"/>
              <a:ext cx="289781" cy="204694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Conector recto 85">
              <a:extLst>
                <a:ext uri="{FF2B5EF4-FFF2-40B4-BE49-F238E27FC236}">
                  <a16:creationId xmlns:a16="http://schemas.microsoft.com/office/drawing/2014/main" id="{893D1422-E2BB-5DEF-CF89-A0F7C5D26014}"/>
                </a:ext>
              </a:extLst>
            </p:cNvPr>
            <p:cNvCxnSpPr>
              <a:cxnSpLocks/>
            </p:cNvCxnSpPr>
            <p:nvPr/>
          </p:nvCxnSpPr>
          <p:spPr>
            <a:xfrm>
              <a:off x="8323658" y="4426435"/>
              <a:ext cx="64326" cy="0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Conector recto 86">
              <a:extLst>
                <a:ext uri="{FF2B5EF4-FFF2-40B4-BE49-F238E27FC236}">
                  <a16:creationId xmlns:a16="http://schemas.microsoft.com/office/drawing/2014/main" id="{71802476-37FA-EB22-C122-F53BFA4CA92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447879" y="4324431"/>
              <a:ext cx="84383" cy="4841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Conector recto 87">
              <a:extLst>
                <a:ext uri="{FF2B5EF4-FFF2-40B4-BE49-F238E27FC236}">
                  <a16:creationId xmlns:a16="http://schemas.microsoft.com/office/drawing/2014/main" id="{7B91FDB6-4B85-5019-3882-CABDAEA6320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453971" y="4526581"/>
              <a:ext cx="66689" cy="2811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Conector recto 88">
              <a:extLst>
                <a:ext uri="{FF2B5EF4-FFF2-40B4-BE49-F238E27FC236}">
                  <a16:creationId xmlns:a16="http://schemas.microsoft.com/office/drawing/2014/main" id="{3C16FC72-DF4A-F7B4-7FC0-0094C92C8CE0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367843" y="4197316"/>
              <a:ext cx="164419" cy="127116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Conector recto 89">
              <a:extLst>
                <a:ext uri="{FF2B5EF4-FFF2-40B4-BE49-F238E27FC236}">
                  <a16:creationId xmlns:a16="http://schemas.microsoft.com/office/drawing/2014/main" id="{2144FE88-0D6A-C39C-CE22-0839C56CA158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677764" y="4417058"/>
              <a:ext cx="122390" cy="98909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Conector recto 90">
              <a:extLst>
                <a:ext uri="{FF2B5EF4-FFF2-40B4-BE49-F238E27FC236}">
                  <a16:creationId xmlns:a16="http://schemas.microsoft.com/office/drawing/2014/main" id="{9DBF9374-3D74-4A3D-FCC5-3283E618E1B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387115" y="4425763"/>
              <a:ext cx="145325" cy="108249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Conector recto 91">
              <a:extLst>
                <a:ext uri="{FF2B5EF4-FFF2-40B4-BE49-F238E27FC236}">
                  <a16:creationId xmlns:a16="http://schemas.microsoft.com/office/drawing/2014/main" id="{07CF4343-3F94-DD37-57C5-8A928E2C721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323658" y="4426436"/>
              <a:ext cx="130315" cy="102956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Conector recto 92">
              <a:extLst>
                <a:ext uri="{FF2B5EF4-FFF2-40B4-BE49-F238E27FC236}">
                  <a16:creationId xmlns:a16="http://schemas.microsoft.com/office/drawing/2014/main" id="{2B3615B8-2E0B-F98F-EF87-12A53E15BA7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330159" y="4630210"/>
              <a:ext cx="202280" cy="110070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Conector recto 93">
              <a:extLst>
                <a:ext uri="{FF2B5EF4-FFF2-40B4-BE49-F238E27FC236}">
                  <a16:creationId xmlns:a16="http://schemas.microsoft.com/office/drawing/2014/main" id="{B84D46AE-28C9-05C8-7814-2B803207512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532440" y="4515966"/>
              <a:ext cx="267716" cy="224314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Conector recto 94">
              <a:extLst>
                <a:ext uri="{FF2B5EF4-FFF2-40B4-BE49-F238E27FC236}">
                  <a16:creationId xmlns:a16="http://schemas.microsoft.com/office/drawing/2014/main" id="{F25D7F62-5A5F-0123-2E3B-3B5141A38DC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330160" y="4529393"/>
              <a:ext cx="123812" cy="100819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Conector recto 95">
              <a:extLst>
                <a:ext uri="{FF2B5EF4-FFF2-40B4-BE49-F238E27FC236}">
                  <a16:creationId xmlns:a16="http://schemas.microsoft.com/office/drawing/2014/main" id="{DA5FC208-277F-D179-3ECE-F6F830C2BF8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378938" y="4324431"/>
              <a:ext cx="416441" cy="331331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Conector recto 96">
              <a:extLst>
                <a:ext uri="{FF2B5EF4-FFF2-40B4-BE49-F238E27FC236}">
                  <a16:creationId xmlns:a16="http://schemas.microsoft.com/office/drawing/2014/main" id="{C37391CE-D6F8-7F67-751E-6940A7BF318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323659" y="4091932"/>
              <a:ext cx="208604" cy="131168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Conector recto 97">
              <a:extLst>
                <a:ext uri="{FF2B5EF4-FFF2-40B4-BE49-F238E27FC236}">
                  <a16:creationId xmlns:a16="http://schemas.microsoft.com/office/drawing/2014/main" id="{367040FF-51A7-5BD5-D561-8152A062213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323657" y="4328820"/>
              <a:ext cx="124808" cy="97616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Conector recto 98">
              <a:extLst>
                <a:ext uri="{FF2B5EF4-FFF2-40B4-BE49-F238E27FC236}">
                  <a16:creationId xmlns:a16="http://schemas.microsoft.com/office/drawing/2014/main" id="{038B7FF4-FDE3-AD50-6743-C69EA47DD78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532264" y="4091933"/>
              <a:ext cx="177" cy="648347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Conector recto 99">
              <a:extLst>
                <a:ext uri="{FF2B5EF4-FFF2-40B4-BE49-F238E27FC236}">
                  <a16:creationId xmlns:a16="http://schemas.microsoft.com/office/drawing/2014/main" id="{0869CE52-4121-A26E-6AC1-DAE17CB5DC0D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532266" y="4534011"/>
              <a:ext cx="146924" cy="82690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0" name="Grupo 59" descr="Logo Atremedia">
            <a:extLst>
              <a:ext uri="{FF2B5EF4-FFF2-40B4-BE49-F238E27FC236}">
                <a16:creationId xmlns:a16="http://schemas.microsoft.com/office/drawing/2014/main" id="{73060765-8B0C-0D09-1F07-E22B4AA300AC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pSpPr/>
          <p:nvPr/>
        </p:nvGrpSpPr>
        <p:grpSpPr>
          <a:xfrm>
            <a:off x="3283224" y="3757169"/>
            <a:ext cx="129651" cy="176410"/>
            <a:chOff x="8323657" y="4091932"/>
            <a:chExt cx="476499" cy="648348"/>
          </a:xfrm>
        </p:grpSpPr>
        <p:cxnSp>
          <p:nvCxnSpPr>
            <p:cNvPr id="61" name="Conector recto 60">
              <a:extLst>
                <a:ext uri="{FF2B5EF4-FFF2-40B4-BE49-F238E27FC236}">
                  <a16:creationId xmlns:a16="http://schemas.microsoft.com/office/drawing/2014/main" id="{1F4078C9-3EFA-3FA4-6E98-20C1911FB299}"/>
                </a:ext>
              </a:extLst>
            </p:cNvPr>
            <p:cNvCxnSpPr>
              <a:cxnSpLocks/>
            </p:cNvCxnSpPr>
            <p:nvPr/>
          </p:nvCxnSpPr>
          <p:spPr>
            <a:xfrm>
              <a:off x="8324347" y="4223773"/>
              <a:ext cx="123182" cy="105500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Conector recto 61">
              <a:extLst>
                <a:ext uri="{FF2B5EF4-FFF2-40B4-BE49-F238E27FC236}">
                  <a16:creationId xmlns:a16="http://schemas.microsoft.com/office/drawing/2014/main" id="{CB1E82AC-D6EA-ECF3-7214-8DE36FA95E8F}"/>
                </a:ext>
              </a:extLst>
            </p:cNvPr>
            <p:cNvCxnSpPr>
              <a:cxnSpLocks/>
            </p:cNvCxnSpPr>
            <p:nvPr/>
          </p:nvCxnSpPr>
          <p:spPr>
            <a:xfrm>
              <a:off x="8677764" y="4221069"/>
              <a:ext cx="1799" cy="395633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Conector recto 62">
              <a:extLst>
                <a:ext uri="{FF2B5EF4-FFF2-40B4-BE49-F238E27FC236}">
                  <a16:creationId xmlns:a16="http://schemas.microsoft.com/office/drawing/2014/main" id="{8EF8D4D8-6782-DE43-1D5E-D25C7257450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532262" y="4091933"/>
              <a:ext cx="263115" cy="232499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Conector recto 63">
              <a:extLst>
                <a:ext uri="{FF2B5EF4-FFF2-40B4-BE49-F238E27FC236}">
                  <a16:creationId xmlns:a16="http://schemas.microsoft.com/office/drawing/2014/main" id="{6E53EA61-8645-B4C4-5051-C00A4A06D920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532439" y="4324431"/>
              <a:ext cx="145325" cy="92627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Conector recto 64">
              <a:extLst>
                <a:ext uri="{FF2B5EF4-FFF2-40B4-BE49-F238E27FC236}">
                  <a16:creationId xmlns:a16="http://schemas.microsoft.com/office/drawing/2014/main" id="{F71D9359-6777-5959-70FE-371707BAF6E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387984" y="4221069"/>
              <a:ext cx="289781" cy="204694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Conector recto 65">
              <a:extLst>
                <a:ext uri="{FF2B5EF4-FFF2-40B4-BE49-F238E27FC236}">
                  <a16:creationId xmlns:a16="http://schemas.microsoft.com/office/drawing/2014/main" id="{BD0ECE2B-8C16-B500-9D70-360034D640D0}"/>
                </a:ext>
              </a:extLst>
            </p:cNvPr>
            <p:cNvCxnSpPr>
              <a:cxnSpLocks/>
            </p:cNvCxnSpPr>
            <p:nvPr/>
          </p:nvCxnSpPr>
          <p:spPr>
            <a:xfrm>
              <a:off x="8323658" y="4426435"/>
              <a:ext cx="64326" cy="0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Conector recto 66">
              <a:extLst>
                <a:ext uri="{FF2B5EF4-FFF2-40B4-BE49-F238E27FC236}">
                  <a16:creationId xmlns:a16="http://schemas.microsoft.com/office/drawing/2014/main" id="{354C60D5-66E7-5ACC-8C34-125AA6E40E7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447879" y="4324431"/>
              <a:ext cx="84383" cy="4841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Conector recto 67">
              <a:extLst>
                <a:ext uri="{FF2B5EF4-FFF2-40B4-BE49-F238E27FC236}">
                  <a16:creationId xmlns:a16="http://schemas.microsoft.com/office/drawing/2014/main" id="{C34F72AC-EEA9-0B0E-86B2-D6EBC5321FB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453971" y="4526581"/>
              <a:ext cx="66689" cy="2811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Conector recto 68">
              <a:extLst>
                <a:ext uri="{FF2B5EF4-FFF2-40B4-BE49-F238E27FC236}">
                  <a16:creationId xmlns:a16="http://schemas.microsoft.com/office/drawing/2014/main" id="{02C2D2C7-7B24-52FF-78FC-10D5BF34AD7E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367843" y="4197316"/>
              <a:ext cx="164419" cy="127116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Conector recto 69">
              <a:extLst>
                <a:ext uri="{FF2B5EF4-FFF2-40B4-BE49-F238E27FC236}">
                  <a16:creationId xmlns:a16="http://schemas.microsoft.com/office/drawing/2014/main" id="{95ABD315-2329-D394-AE50-6582E0E4251B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677764" y="4417058"/>
              <a:ext cx="122390" cy="98909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Conector recto 70">
              <a:extLst>
                <a:ext uri="{FF2B5EF4-FFF2-40B4-BE49-F238E27FC236}">
                  <a16:creationId xmlns:a16="http://schemas.microsoft.com/office/drawing/2014/main" id="{2753EB3B-6E47-21FA-9218-5B4FD0A541B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387115" y="4425763"/>
              <a:ext cx="145325" cy="108249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Conector recto 71">
              <a:extLst>
                <a:ext uri="{FF2B5EF4-FFF2-40B4-BE49-F238E27FC236}">
                  <a16:creationId xmlns:a16="http://schemas.microsoft.com/office/drawing/2014/main" id="{5C237605-D630-633D-F20B-829870D62AC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323658" y="4426436"/>
              <a:ext cx="130315" cy="102956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Conector recto 72">
              <a:extLst>
                <a:ext uri="{FF2B5EF4-FFF2-40B4-BE49-F238E27FC236}">
                  <a16:creationId xmlns:a16="http://schemas.microsoft.com/office/drawing/2014/main" id="{30E3B7F7-4BC2-0974-1333-D2E73C22E6C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330159" y="4630210"/>
              <a:ext cx="202280" cy="110070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Conector recto 73">
              <a:extLst>
                <a:ext uri="{FF2B5EF4-FFF2-40B4-BE49-F238E27FC236}">
                  <a16:creationId xmlns:a16="http://schemas.microsoft.com/office/drawing/2014/main" id="{B8E9E464-AA74-0D08-2328-C4AC5C27539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532440" y="4515966"/>
              <a:ext cx="267716" cy="224314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Conector recto 74">
              <a:extLst>
                <a:ext uri="{FF2B5EF4-FFF2-40B4-BE49-F238E27FC236}">
                  <a16:creationId xmlns:a16="http://schemas.microsoft.com/office/drawing/2014/main" id="{A6D29AC6-1E82-BEAA-CA77-530928B4069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330160" y="4529393"/>
              <a:ext cx="123812" cy="100819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Conector recto 75">
              <a:extLst>
                <a:ext uri="{FF2B5EF4-FFF2-40B4-BE49-F238E27FC236}">
                  <a16:creationId xmlns:a16="http://schemas.microsoft.com/office/drawing/2014/main" id="{F7F18D0B-5D21-0897-E107-C6426DD0CC9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378938" y="4324431"/>
              <a:ext cx="416441" cy="331331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Conector recto 76">
              <a:extLst>
                <a:ext uri="{FF2B5EF4-FFF2-40B4-BE49-F238E27FC236}">
                  <a16:creationId xmlns:a16="http://schemas.microsoft.com/office/drawing/2014/main" id="{C6DC9A7A-3CB1-986B-B1FB-A6B18E6B61A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323659" y="4091932"/>
              <a:ext cx="208604" cy="131168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Conector recto 77">
              <a:extLst>
                <a:ext uri="{FF2B5EF4-FFF2-40B4-BE49-F238E27FC236}">
                  <a16:creationId xmlns:a16="http://schemas.microsoft.com/office/drawing/2014/main" id="{2A0B6D42-B7C7-B0B6-4694-7646EB91384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323657" y="4328820"/>
              <a:ext cx="124808" cy="97616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Conector recto 78">
              <a:extLst>
                <a:ext uri="{FF2B5EF4-FFF2-40B4-BE49-F238E27FC236}">
                  <a16:creationId xmlns:a16="http://schemas.microsoft.com/office/drawing/2014/main" id="{CEF8005A-9464-3CCB-B40A-76934816FDE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532264" y="4091933"/>
              <a:ext cx="177" cy="648347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Conector recto 79">
              <a:extLst>
                <a:ext uri="{FF2B5EF4-FFF2-40B4-BE49-F238E27FC236}">
                  <a16:creationId xmlns:a16="http://schemas.microsoft.com/office/drawing/2014/main" id="{46E1F252-CC85-D2F3-6E43-4199A8D8AEF8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532266" y="4534011"/>
              <a:ext cx="146924" cy="82690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5" name="CuadroTexto 304">
            <a:extLst>
              <a:ext uri="{FF2B5EF4-FFF2-40B4-BE49-F238E27FC236}">
                <a16:creationId xmlns:a16="http://schemas.microsoft.com/office/drawing/2014/main" id="{14B6DD99-994A-1B04-49F7-7A2E0B1A88F8}"/>
              </a:ext>
            </a:extLst>
          </p:cNvPr>
          <p:cNvSpPr txBox="1"/>
          <p:nvPr/>
        </p:nvSpPr>
        <p:spPr>
          <a:xfrm>
            <a:off x="2975092" y="533786"/>
            <a:ext cx="2708952" cy="55994"/>
          </a:xfrm>
          <a:prstGeom prst="rect">
            <a:avLst/>
          </a:prstGeom>
          <a:solidFill>
            <a:srgbClr val="FB534A"/>
          </a:solidFill>
        </p:spPr>
        <p:txBody>
          <a:bodyPr wrap="square" tIns="36000" rtlCol="0" anchor="ctr" anchorCtr="0">
            <a:noAutofit/>
          </a:bodyPr>
          <a:lstStyle/>
          <a:p>
            <a:pPr>
              <a:lnSpc>
                <a:spcPts val="1400"/>
              </a:lnSpc>
            </a:pPr>
            <a:r>
              <a:rPr lang="es-ES" altLang="es-ES" dirty="0">
                <a:latin typeface="Montserrat ExtraBold" pitchFamily="2" charset="0"/>
              </a:rPr>
              <a:t>#SIMULCAST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681F1D9E-4D55-8532-3EC2-E7E2B6FF55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9327" y="357803"/>
            <a:ext cx="205637" cy="210268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503C52BA-0093-3A9D-D5CF-4C758FC63F9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107" b="69543" l="9766" r="89844">
                        <a14:foregroundMark x1="29297" y1="30964" x2="29297" y2="30964"/>
                        <a14:foregroundMark x1="29297" y1="30964" x2="29297" y2="30964"/>
                        <a14:foregroundMark x1="66016" y1="23350" x2="66016" y2="23350"/>
                        <a14:foregroundMark x1="66016" y1="23350" x2="66016" y2="23350"/>
                        <a14:foregroundMark x1="53906" y1="61929" x2="53906" y2="61929"/>
                        <a14:foregroundMark x1="53906" y1="61929" x2="53906" y2="61929"/>
                        <a14:foregroundMark x1="50391" y1="58883" x2="50391" y2="58883"/>
                        <a14:foregroundMark x1="50000" y1="69543" x2="50000" y2="69543"/>
                        <a14:foregroundMark x1="50000" y1="69543" x2="50000" y2="69543"/>
                      </a14:backgroundRemoval>
                    </a14:imgEffect>
                  </a14:imgLayer>
                </a14:imgProps>
              </a:ext>
            </a:extLst>
          </a:blip>
          <a:srcRect b="24078"/>
          <a:stretch/>
        </p:blipFill>
        <p:spPr>
          <a:xfrm>
            <a:off x="4682759" y="340458"/>
            <a:ext cx="418790" cy="244676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2CC30E16-3105-EAB4-C578-8F420F6E8BB5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79911" b="769"/>
          <a:stretch/>
        </p:blipFill>
        <p:spPr>
          <a:xfrm>
            <a:off x="5307858" y="357333"/>
            <a:ext cx="211470" cy="319178"/>
          </a:xfrm>
          <a:prstGeom prst="rect">
            <a:avLst/>
          </a:prstGeom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DBD9A35E-4844-2CA5-341D-77CF4980D71B}"/>
              </a:ext>
            </a:extLst>
          </p:cNvPr>
          <p:cNvSpPr txBox="1"/>
          <p:nvPr/>
        </p:nvSpPr>
        <p:spPr>
          <a:xfrm>
            <a:off x="978913" y="2462796"/>
            <a:ext cx="620019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400" b="1" dirty="0">
                <a:solidFill>
                  <a:schemeClr val="bg1"/>
                </a:solidFill>
                <a:highlight>
                  <a:srgbClr val="008080"/>
                </a:highlight>
                <a:latin typeface="Montserrat Black" panose="00000A00000000000000" pitchFamily="50" charset="0"/>
                <a:cs typeface="Times New Roman" panose="02020603050405020304" pitchFamily="18" charset="0"/>
              </a:rPr>
              <a:t>MAXIMIZA LA VISIBILIDAD DE TU MARCA SIN INTERRUMPIR LA EXPERIENCIA DEL ESPECTADOR</a:t>
            </a: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D4D2040A-4887-55E6-3F68-9CBB56E3E52D}"/>
              </a:ext>
            </a:extLst>
          </p:cNvPr>
          <p:cNvSpPr txBox="1"/>
          <p:nvPr/>
        </p:nvSpPr>
        <p:spPr>
          <a:xfrm>
            <a:off x="983720" y="3189429"/>
            <a:ext cx="5631684" cy="479140"/>
          </a:xfrm>
          <a:prstGeom prst="rect">
            <a:avLst/>
          </a:prstGeom>
          <a:noFill/>
        </p:spPr>
        <p:txBody>
          <a:bodyPr wrap="square" tIns="36000" rtlCol="0" anchor="ctr" anchorCtr="0">
            <a:noAutofit/>
          </a:bodyPr>
          <a:lstStyle/>
          <a:p>
            <a:pPr>
              <a:lnSpc>
                <a:spcPts val="1200"/>
              </a:lnSpc>
            </a:pPr>
            <a:r>
              <a:rPr lang="es-ES" sz="1400" i="1" dirty="0">
                <a:latin typeface="Montserrat ExtraBold" pitchFamily="2" charset="0"/>
              </a:rPr>
              <a:t>SOBREIMPRESIÓN DE TU MARCA EN DOS UBICACIONES ESTRATÉGICAS</a:t>
            </a: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DFFA0BAB-286F-CAB9-08DE-4ECFFC5FB866}"/>
              </a:ext>
            </a:extLst>
          </p:cNvPr>
          <p:cNvSpPr txBox="1"/>
          <p:nvPr/>
        </p:nvSpPr>
        <p:spPr>
          <a:xfrm>
            <a:off x="1401499" y="3971803"/>
            <a:ext cx="5288550" cy="479140"/>
          </a:xfrm>
          <a:prstGeom prst="rect">
            <a:avLst/>
          </a:prstGeom>
          <a:noFill/>
        </p:spPr>
        <p:txBody>
          <a:bodyPr wrap="square" tIns="36000" rtlCol="0" anchor="ctr" anchorCtr="0">
            <a:noAutofit/>
          </a:bodyPr>
          <a:lstStyle/>
          <a:p>
            <a:pPr>
              <a:lnSpc>
                <a:spcPts val="1200"/>
              </a:lnSpc>
            </a:pPr>
            <a:r>
              <a:rPr lang="es-ES" sz="1600" i="1" dirty="0">
                <a:solidFill>
                  <a:schemeClr val="bg1"/>
                </a:solidFill>
                <a:highlight>
                  <a:srgbClr val="FB534A"/>
                </a:highlight>
                <a:latin typeface="Montserrat ExtraBold" pitchFamily="2" charset="0"/>
              </a:rPr>
              <a:t>DURANTE EL PROGRAMA ANTES DE LAS 24H</a:t>
            </a: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9F2B46EA-D372-9903-5709-B714434AF4B0}"/>
              </a:ext>
            </a:extLst>
          </p:cNvPr>
          <p:cNvSpPr txBox="1"/>
          <p:nvPr/>
        </p:nvSpPr>
        <p:spPr>
          <a:xfrm>
            <a:off x="1401499" y="4760011"/>
            <a:ext cx="5288550" cy="479140"/>
          </a:xfrm>
          <a:prstGeom prst="rect">
            <a:avLst/>
          </a:prstGeom>
          <a:noFill/>
        </p:spPr>
        <p:txBody>
          <a:bodyPr wrap="square" tIns="36000" rtlCol="0" anchor="ctr" anchorCtr="0">
            <a:noAutofit/>
          </a:bodyPr>
          <a:lstStyle/>
          <a:p>
            <a:pPr>
              <a:lnSpc>
                <a:spcPts val="1200"/>
              </a:lnSpc>
            </a:pPr>
            <a:r>
              <a:rPr lang="es-ES" sz="1600" i="1" dirty="0">
                <a:solidFill>
                  <a:schemeClr val="bg1"/>
                </a:solidFill>
                <a:highlight>
                  <a:srgbClr val="FB534A"/>
                </a:highlight>
                <a:latin typeface="Montserrat ExtraBold" pitchFamily="2" charset="0"/>
              </a:rPr>
              <a:t>JUSTO DESPUÉS DE LAS CAMPANADAS, TRAS EL COMEUVAS Y EL BRINDIS</a:t>
            </a:r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5A915C21-A09A-4FFD-BBC4-C2BB998998CC}"/>
              </a:ext>
            </a:extLst>
          </p:cNvPr>
          <p:cNvSpPr txBox="1"/>
          <p:nvPr/>
        </p:nvSpPr>
        <p:spPr>
          <a:xfrm>
            <a:off x="1094598" y="3971803"/>
            <a:ext cx="585921" cy="479140"/>
          </a:xfrm>
          <a:prstGeom prst="rect">
            <a:avLst/>
          </a:prstGeom>
          <a:noFill/>
        </p:spPr>
        <p:txBody>
          <a:bodyPr wrap="square" tIns="36000" rtlCol="0" anchor="ctr" anchorCtr="0">
            <a:noAutofit/>
          </a:bodyPr>
          <a:lstStyle/>
          <a:p>
            <a:pPr>
              <a:lnSpc>
                <a:spcPts val="1200"/>
              </a:lnSpc>
            </a:pPr>
            <a:r>
              <a:rPr lang="es-ES" sz="3200" i="1" dirty="0">
                <a:solidFill>
                  <a:schemeClr val="bg1"/>
                </a:solidFill>
                <a:highlight>
                  <a:srgbClr val="FB534A"/>
                </a:highlight>
                <a:latin typeface="Montserrat ExtraBold" pitchFamily="2" charset="0"/>
              </a:rPr>
              <a:t>1</a:t>
            </a:r>
          </a:p>
        </p:txBody>
      </p:sp>
      <p:sp>
        <p:nvSpPr>
          <p:cNvPr id="326" name="CuadroTexto 325">
            <a:extLst>
              <a:ext uri="{FF2B5EF4-FFF2-40B4-BE49-F238E27FC236}">
                <a16:creationId xmlns:a16="http://schemas.microsoft.com/office/drawing/2014/main" id="{03D76B3E-752C-C9D1-E166-66FECA499590}"/>
              </a:ext>
            </a:extLst>
          </p:cNvPr>
          <p:cNvSpPr txBox="1"/>
          <p:nvPr/>
        </p:nvSpPr>
        <p:spPr>
          <a:xfrm>
            <a:off x="1108538" y="4802442"/>
            <a:ext cx="585921" cy="479140"/>
          </a:xfrm>
          <a:prstGeom prst="rect">
            <a:avLst/>
          </a:prstGeom>
          <a:noFill/>
        </p:spPr>
        <p:txBody>
          <a:bodyPr wrap="square" tIns="36000" rtlCol="0" anchor="ctr" anchorCtr="0">
            <a:noAutofit/>
          </a:bodyPr>
          <a:lstStyle/>
          <a:p>
            <a:pPr>
              <a:lnSpc>
                <a:spcPts val="1200"/>
              </a:lnSpc>
            </a:pPr>
            <a:r>
              <a:rPr lang="es-ES" sz="3200" i="1" dirty="0">
                <a:solidFill>
                  <a:schemeClr val="bg1"/>
                </a:solidFill>
                <a:highlight>
                  <a:srgbClr val="FB534A"/>
                </a:highlight>
                <a:latin typeface="Montserrat ExtraBold" pitchFamily="2" charset="0"/>
              </a:rPr>
              <a:t>1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ED86E5E2-D520-E72D-E21C-375B3FE2EAA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duotone>
              <a:prstClr val="black"/>
              <a:srgbClr val="FB534A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11191851" y="6330745"/>
            <a:ext cx="743776" cy="298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208601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26CA548-98F4-96E9-C941-03A8F6BE5D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Imagen 56">
            <a:extLst>
              <a:ext uri="{FF2B5EF4-FFF2-40B4-BE49-F238E27FC236}">
                <a16:creationId xmlns:a16="http://schemas.microsoft.com/office/drawing/2014/main" id="{188C60E5-D637-B2F5-9DF6-BB49C47C4B9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  <a:lum bright="70000" contrast="-70000"/>
          </a:blip>
          <a:stretch>
            <a:fillRect/>
          </a:stretch>
        </p:blipFill>
        <p:spPr>
          <a:xfrm>
            <a:off x="0" y="-1"/>
            <a:ext cx="12181172" cy="6858000"/>
          </a:xfrm>
          <a:prstGeom prst="rect">
            <a:avLst/>
          </a:prstGeom>
        </p:spPr>
      </p:pic>
      <p:sp>
        <p:nvSpPr>
          <p:cNvPr id="35" name="CuadroTexto 34">
            <a:extLst>
              <a:ext uri="{FF2B5EF4-FFF2-40B4-BE49-F238E27FC236}">
                <a16:creationId xmlns:a16="http://schemas.microsoft.com/office/drawing/2014/main" id="{613D392F-C533-2005-5117-51C1C9982865}"/>
              </a:ext>
            </a:extLst>
          </p:cNvPr>
          <p:cNvSpPr txBox="1"/>
          <p:nvPr/>
        </p:nvSpPr>
        <p:spPr>
          <a:xfrm>
            <a:off x="828401" y="931304"/>
            <a:ext cx="7676970" cy="7246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4400"/>
              </a:lnSpc>
            </a:pPr>
            <a:r>
              <a:rPr lang="es-ES" sz="6600" spc="-150" dirty="0">
                <a:latin typeface="Montserrat Black" pitchFamily="2" charset="0"/>
              </a:rPr>
              <a:t>ESTRUCTURA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9A106C3E-B4B7-F2A7-C1CC-1E40EB626D46}"/>
              </a:ext>
            </a:extLst>
          </p:cNvPr>
          <p:cNvSpPr txBox="1"/>
          <p:nvPr/>
        </p:nvSpPr>
        <p:spPr>
          <a:xfrm>
            <a:off x="2718045" y="4948507"/>
            <a:ext cx="200657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000" dirty="0">
                <a:latin typeface="Montserrat Black" pitchFamily="2" charset="0"/>
              </a:rPr>
              <a:t>*HORARIO APROXIMADO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8BC91C8E-34F7-1984-4E88-C6498BA5F31D}"/>
              </a:ext>
            </a:extLst>
          </p:cNvPr>
          <p:cNvSpPr/>
          <p:nvPr/>
        </p:nvSpPr>
        <p:spPr>
          <a:xfrm>
            <a:off x="5365749" y="3240171"/>
            <a:ext cx="5621856" cy="1454247"/>
          </a:xfrm>
          <a:prstGeom prst="rect">
            <a:avLst/>
          </a:prstGeom>
          <a:solidFill>
            <a:schemeClr val="bg1">
              <a:alpha val="66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EF1058B5-0760-9AAA-83F8-3613515A43C6}"/>
              </a:ext>
            </a:extLst>
          </p:cNvPr>
          <p:cNvSpPr/>
          <p:nvPr/>
        </p:nvSpPr>
        <p:spPr>
          <a:xfrm>
            <a:off x="8800796" y="2922610"/>
            <a:ext cx="210958" cy="2194932"/>
          </a:xfrm>
          <a:prstGeom prst="rect">
            <a:avLst/>
          </a:prstGeom>
          <a:pattFill prst="pct90">
            <a:fgClr>
              <a:srgbClr val="F6DA0A"/>
            </a:fgClr>
            <a:bgClr>
              <a:schemeClr val="bg1"/>
            </a:bgClr>
          </a:patt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30E8A6C7-B7A4-8523-53E9-0D7F63ACABFC}"/>
              </a:ext>
            </a:extLst>
          </p:cNvPr>
          <p:cNvSpPr txBox="1"/>
          <p:nvPr/>
        </p:nvSpPr>
        <p:spPr>
          <a:xfrm>
            <a:off x="4765187" y="2626589"/>
            <a:ext cx="1109714" cy="530915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Montserrat BLACK" panose="00000A00000000000000" pitchFamily="2" charset="0"/>
              </a:rPr>
              <a:t>23:30</a:t>
            </a:r>
            <a:endParaRPr lang="es-ES" sz="1600" b="1" dirty="0">
              <a:latin typeface="Montserrat BLACK" panose="00000A00000000000000" pitchFamily="2" charset="0"/>
            </a:endParaRPr>
          </a:p>
          <a:p>
            <a:pPr algn="ctr"/>
            <a:endParaRPr lang="es-ES" sz="1050" b="1" dirty="0">
              <a:latin typeface="Montserrat BLACK" panose="00000A00000000000000" pitchFamily="2" charset="0"/>
            </a:endParaRP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1007BF24-A483-1C51-ED03-A61CBBD849F6}"/>
              </a:ext>
            </a:extLst>
          </p:cNvPr>
          <p:cNvSpPr/>
          <p:nvPr/>
        </p:nvSpPr>
        <p:spPr>
          <a:xfrm>
            <a:off x="7043271" y="3120908"/>
            <a:ext cx="802246" cy="1692771"/>
          </a:xfrm>
          <a:prstGeom prst="rect">
            <a:avLst/>
          </a:prstGeom>
          <a:pattFill prst="pct80">
            <a:fgClr>
              <a:srgbClr val="00CC99"/>
            </a:fgClr>
            <a:bgClr>
              <a:schemeClr val="bg1"/>
            </a:bgClr>
          </a:patt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600">
              <a:solidFill>
                <a:schemeClr val="tx1"/>
              </a:solidFill>
            </a:endParaRPr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555E031F-740E-DC14-8E4C-F82E4BD76770}"/>
              </a:ext>
            </a:extLst>
          </p:cNvPr>
          <p:cNvSpPr txBox="1"/>
          <p:nvPr/>
        </p:nvSpPr>
        <p:spPr>
          <a:xfrm>
            <a:off x="10445464" y="2617083"/>
            <a:ext cx="1109714" cy="530915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Montserrat BLACK" panose="00000A00000000000000" pitchFamily="2" charset="0"/>
              </a:rPr>
              <a:t>00:06</a:t>
            </a:r>
            <a:endParaRPr lang="es-ES" sz="1600" b="1" dirty="0">
              <a:latin typeface="Montserrat BLACK" panose="00000A00000000000000" pitchFamily="2" charset="0"/>
            </a:endParaRPr>
          </a:p>
          <a:p>
            <a:pPr algn="ctr"/>
            <a:endParaRPr lang="es-ES" sz="1050" b="1" dirty="0">
              <a:latin typeface="Montserrat BLACK" panose="00000A00000000000000" pitchFamily="2" charset="0"/>
            </a:endParaRPr>
          </a:p>
        </p:txBody>
      </p:sp>
      <p:sp>
        <p:nvSpPr>
          <p:cNvPr id="33" name="Rectángulo 32">
            <a:extLst>
              <a:ext uri="{FF2B5EF4-FFF2-40B4-BE49-F238E27FC236}">
                <a16:creationId xmlns:a16="http://schemas.microsoft.com/office/drawing/2014/main" id="{1B2389A5-F4A6-5D57-3770-32813C69FC2C}"/>
              </a:ext>
            </a:extLst>
          </p:cNvPr>
          <p:cNvSpPr/>
          <p:nvPr/>
        </p:nvSpPr>
        <p:spPr>
          <a:xfrm>
            <a:off x="9912588" y="3120908"/>
            <a:ext cx="790377" cy="1692771"/>
          </a:xfrm>
          <a:prstGeom prst="rect">
            <a:avLst/>
          </a:prstGeom>
          <a:pattFill prst="pct90">
            <a:fgClr>
              <a:srgbClr val="00CC99"/>
            </a:fgClr>
            <a:bgClr>
              <a:schemeClr val="bg1"/>
            </a:bgClr>
          </a:patt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600">
              <a:solidFill>
                <a:schemeClr val="tx1"/>
              </a:solidFill>
            </a:endParaRPr>
          </a:p>
        </p:txBody>
      </p:sp>
      <p:sp>
        <p:nvSpPr>
          <p:cNvPr id="34" name="Rectángulo 33">
            <a:extLst>
              <a:ext uri="{FF2B5EF4-FFF2-40B4-BE49-F238E27FC236}">
                <a16:creationId xmlns:a16="http://schemas.microsoft.com/office/drawing/2014/main" id="{8252E3C1-28E8-3794-D58C-59BF24F4A500}"/>
              </a:ext>
            </a:extLst>
          </p:cNvPr>
          <p:cNvSpPr/>
          <p:nvPr/>
        </p:nvSpPr>
        <p:spPr>
          <a:xfrm>
            <a:off x="5274884" y="2968507"/>
            <a:ext cx="108000" cy="1980000"/>
          </a:xfrm>
          <a:prstGeom prst="rect">
            <a:avLst/>
          </a:prstGeom>
          <a:pattFill prst="pct80">
            <a:fgClr>
              <a:srgbClr val="FF0066"/>
            </a:fgClr>
            <a:bgClr>
              <a:schemeClr val="bg1"/>
            </a:bgClr>
          </a:patt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schemeClr val="tx1"/>
              </a:solidFill>
              <a:highlight>
                <a:srgbClr val="FF0066"/>
              </a:highlight>
            </a:endParaRPr>
          </a:p>
        </p:txBody>
      </p:sp>
      <p:sp>
        <p:nvSpPr>
          <p:cNvPr id="36" name="CuadroTexto 35">
            <a:extLst>
              <a:ext uri="{FF2B5EF4-FFF2-40B4-BE49-F238E27FC236}">
                <a16:creationId xmlns:a16="http://schemas.microsoft.com/office/drawing/2014/main" id="{54D6A7D8-3D6F-174D-834A-A677A486C084}"/>
              </a:ext>
            </a:extLst>
          </p:cNvPr>
          <p:cNvSpPr txBox="1"/>
          <p:nvPr/>
        </p:nvSpPr>
        <p:spPr>
          <a:xfrm>
            <a:off x="6991230" y="3551790"/>
            <a:ext cx="934350" cy="769441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s-ES" sz="1100" b="1" dirty="0">
                <a:latin typeface="Montserrat BLACK" panose="00000A00000000000000" pitchFamily="2" charset="0"/>
              </a:rPr>
              <a:t>AD BREAK</a:t>
            </a:r>
          </a:p>
          <a:p>
            <a:pPr algn="ctr"/>
            <a:r>
              <a:rPr lang="es-ES" sz="1100" b="1" dirty="0">
                <a:latin typeface="Montserrat BLACK" panose="00000A00000000000000" pitchFamily="2" charset="0"/>
              </a:rPr>
              <a:t>4 SPOTS</a:t>
            </a:r>
          </a:p>
          <a:p>
            <a:pPr algn="ctr"/>
            <a:endParaRPr lang="es-ES" sz="1100" b="1" dirty="0">
              <a:latin typeface="Montserrat BLACK" panose="00000A00000000000000" pitchFamily="2" charset="0"/>
            </a:endParaRPr>
          </a:p>
        </p:txBody>
      </p:sp>
      <p:sp>
        <p:nvSpPr>
          <p:cNvPr id="38" name="CuadroTexto 37">
            <a:extLst>
              <a:ext uri="{FF2B5EF4-FFF2-40B4-BE49-F238E27FC236}">
                <a16:creationId xmlns:a16="http://schemas.microsoft.com/office/drawing/2014/main" id="{3F0970A8-6DDF-C2FF-CA1B-153F040D2055}"/>
              </a:ext>
            </a:extLst>
          </p:cNvPr>
          <p:cNvSpPr txBox="1"/>
          <p:nvPr/>
        </p:nvSpPr>
        <p:spPr>
          <a:xfrm>
            <a:off x="6845471" y="2787504"/>
            <a:ext cx="1109714" cy="461665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s-ES" sz="1200" b="1" dirty="0">
                <a:latin typeface="Montserrat BLACK" panose="00000A00000000000000" pitchFamily="2" charset="0"/>
              </a:rPr>
              <a:t>23:50</a:t>
            </a:r>
          </a:p>
          <a:p>
            <a:pPr algn="ctr"/>
            <a:endParaRPr lang="es-ES" sz="1200" b="1" dirty="0">
              <a:latin typeface="Montserrat BLACK" panose="00000A00000000000000" pitchFamily="2" charset="0"/>
            </a:endParaRPr>
          </a:p>
        </p:txBody>
      </p:sp>
      <p:sp>
        <p:nvSpPr>
          <p:cNvPr id="39" name="CuadroTexto 38">
            <a:extLst>
              <a:ext uri="{FF2B5EF4-FFF2-40B4-BE49-F238E27FC236}">
                <a16:creationId xmlns:a16="http://schemas.microsoft.com/office/drawing/2014/main" id="{64AA2DD4-68B7-6584-9824-746ABBDFE4FB}"/>
              </a:ext>
            </a:extLst>
          </p:cNvPr>
          <p:cNvSpPr txBox="1"/>
          <p:nvPr/>
        </p:nvSpPr>
        <p:spPr>
          <a:xfrm>
            <a:off x="8792542" y="2759571"/>
            <a:ext cx="1109714" cy="461665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s-ES" sz="1200" b="1" dirty="0">
                <a:latin typeface="Montserrat BLACK" panose="00000A00000000000000" pitchFamily="2" charset="0"/>
              </a:rPr>
              <a:t>00:01</a:t>
            </a:r>
          </a:p>
          <a:p>
            <a:pPr algn="ctr"/>
            <a:endParaRPr lang="es-ES" sz="1200" b="1" dirty="0">
              <a:latin typeface="Montserrat BLACK" panose="00000A00000000000000" pitchFamily="2" charset="0"/>
            </a:endParaRPr>
          </a:p>
        </p:txBody>
      </p:sp>
      <p:sp>
        <p:nvSpPr>
          <p:cNvPr id="40" name="Rectángulo 39">
            <a:extLst>
              <a:ext uri="{FF2B5EF4-FFF2-40B4-BE49-F238E27FC236}">
                <a16:creationId xmlns:a16="http://schemas.microsoft.com/office/drawing/2014/main" id="{4C45F326-7814-2EEA-D6A7-188848C0BF68}"/>
              </a:ext>
            </a:extLst>
          </p:cNvPr>
          <p:cNvSpPr/>
          <p:nvPr/>
        </p:nvSpPr>
        <p:spPr>
          <a:xfrm>
            <a:off x="8874233" y="2465014"/>
            <a:ext cx="57590" cy="3002336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41" name="CuadroTexto 40">
            <a:extLst>
              <a:ext uri="{FF2B5EF4-FFF2-40B4-BE49-F238E27FC236}">
                <a16:creationId xmlns:a16="http://schemas.microsoft.com/office/drawing/2014/main" id="{584D45A6-0F0F-BBCB-B190-3A8C5BDA1C60}"/>
              </a:ext>
            </a:extLst>
          </p:cNvPr>
          <p:cNvSpPr txBox="1"/>
          <p:nvPr/>
        </p:nvSpPr>
        <p:spPr>
          <a:xfrm>
            <a:off x="8334001" y="2551615"/>
            <a:ext cx="1109714" cy="461665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s-ES" sz="1200" b="1" dirty="0">
                <a:latin typeface="Montserrat BLACK" panose="00000A00000000000000" pitchFamily="2" charset="0"/>
              </a:rPr>
              <a:t>23:59</a:t>
            </a:r>
          </a:p>
          <a:p>
            <a:pPr algn="ctr"/>
            <a:endParaRPr lang="es-ES" sz="1200" b="1" dirty="0">
              <a:latin typeface="Montserrat BLACK" panose="00000A00000000000000" pitchFamily="2" charset="0"/>
            </a:endParaRPr>
          </a:p>
        </p:txBody>
      </p:sp>
      <p:pic>
        <p:nvPicPr>
          <p:cNvPr id="42" name="Imagen 41">
            <a:extLst>
              <a:ext uri="{FF2B5EF4-FFF2-40B4-BE49-F238E27FC236}">
                <a16:creationId xmlns:a16="http://schemas.microsoft.com/office/drawing/2014/main" id="{76A4BC16-D339-871B-E46B-1D11684CFE9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86" b="89877" l="9850" r="8998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77716" y="1540723"/>
            <a:ext cx="849236" cy="1036900"/>
          </a:xfrm>
          <a:prstGeom prst="flowChartConnector">
            <a:avLst/>
          </a:prstGeom>
        </p:spPr>
      </p:pic>
      <p:sp>
        <p:nvSpPr>
          <p:cNvPr id="43" name="Rectángulo 42">
            <a:extLst>
              <a:ext uri="{FF2B5EF4-FFF2-40B4-BE49-F238E27FC236}">
                <a16:creationId xmlns:a16="http://schemas.microsoft.com/office/drawing/2014/main" id="{912182A6-496E-CD30-2C20-80CCE46E9524}"/>
              </a:ext>
            </a:extLst>
          </p:cNvPr>
          <p:cNvSpPr/>
          <p:nvPr/>
        </p:nvSpPr>
        <p:spPr>
          <a:xfrm>
            <a:off x="4606905" y="3120908"/>
            <a:ext cx="464188" cy="1692771"/>
          </a:xfrm>
          <a:prstGeom prst="rect">
            <a:avLst/>
          </a:prstGeom>
          <a:pattFill prst="pct80">
            <a:fgClr>
              <a:srgbClr val="FF7C80"/>
            </a:fgClr>
            <a:bgClr>
              <a:schemeClr val="bg1"/>
            </a:bgClr>
          </a:patt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Black" pitchFamily="2" charset="0"/>
              </a:rPr>
              <a:t>TP 1</a:t>
            </a:r>
          </a:p>
        </p:txBody>
      </p:sp>
      <p:sp>
        <p:nvSpPr>
          <p:cNvPr id="44" name="Rectángulo 43">
            <a:extLst>
              <a:ext uri="{FF2B5EF4-FFF2-40B4-BE49-F238E27FC236}">
                <a16:creationId xmlns:a16="http://schemas.microsoft.com/office/drawing/2014/main" id="{2C3DC686-79E8-CF04-CC5E-D25C6DC9913D}"/>
              </a:ext>
            </a:extLst>
          </p:cNvPr>
          <p:cNvSpPr/>
          <p:nvPr/>
        </p:nvSpPr>
        <p:spPr>
          <a:xfrm>
            <a:off x="5526153" y="3120908"/>
            <a:ext cx="472636" cy="1692771"/>
          </a:xfrm>
          <a:prstGeom prst="rect">
            <a:avLst/>
          </a:prstGeom>
          <a:pattFill prst="pct80">
            <a:fgClr>
              <a:srgbClr val="FF7C80"/>
            </a:fgClr>
            <a:bgClr>
              <a:schemeClr val="bg1"/>
            </a:bgClr>
          </a:patt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Black" pitchFamily="2" charset="0"/>
              </a:rPr>
              <a:t>TP 2</a:t>
            </a:r>
          </a:p>
        </p:txBody>
      </p:sp>
      <p:sp>
        <p:nvSpPr>
          <p:cNvPr id="45" name="Rectángulo 44">
            <a:extLst>
              <a:ext uri="{FF2B5EF4-FFF2-40B4-BE49-F238E27FC236}">
                <a16:creationId xmlns:a16="http://schemas.microsoft.com/office/drawing/2014/main" id="{11325C7F-DE6D-1AF9-BF07-E392349D0353}"/>
              </a:ext>
            </a:extLst>
          </p:cNvPr>
          <p:cNvSpPr/>
          <p:nvPr/>
        </p:nvSpPr>
        <p:spPr>
          <a:xfrm>
            <a:off x="6424082" y="3120908"/>
            <a:ext cx="448202" cy="1692771"/>
          </a:xfrm>
          <a:prstGeom prst="rect">
            <a:avLst/>
          </a:prstGeom>
          <a:pattFill prst="pct80">
            <a:fgClr>
              <a:srgbClr val="FF7C80"/>
            </a:fgClr>
            <a:bgClr>
              <a:schemeClr val="bg1"/>
            </a:bgClr>
          </a:patt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Black" pitchFamily="2" charset="0"/>
              </a:rPr>
              <a:t>TP 3</a:t>
            </a:r>
          </a:p>
        </p:txBody>
      </p:sp>
      <p:sp>
        <p:nvSpPr>
          <p:cNvPr id="46" name="Rectángulo 45">
            <a:extLst>
              <a:ext uri="{FF2B5EF4-FFF2-40B4-BE49-F238E27FC236}">
                <a16:creationId xmlns:a16="http://schemas.microsoft.com/office/drawing/2014/main" id="{51A282DC-BD6F-15FB-EA77-C1BF85F9C5E7}"/>
              </a:ext>
            </a:extLst>
          </p:cNvPr>
          <p:cNvSpPr/>
          <p:nvPr/>
        </p:nvSpPr>
        <p:spPr>
          <a:xfrm>
            <a:off x="7971012" y="3120908"/>
            <a:ext cx="482054" cy="1692771"/>
          </a:xfrm>
          <a:prstGeom prst="rect">
            <a:avLst/>
          </a:prstGeom>
          <a:pattFill prst="pct80">
            <a:fgClr>
              <a:srgbClr val="FF7C80"/>
            </a:fgClr>
            <a:bgClr>
              <a:schemeClr val="bg1"/>
            </a:bgClr>
          </a:patt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Black" pitchFamily="2" charset="0"/>
              </a:rPr>
              <a:t>TPP 4</a:t>
            </a:r>
          </a:p>
        </p:txBody>
      </p:sp>
      <p:sp>
        <p:nvSpPr>
          <p:cNvPr id="47" name="Rectángulo 46">
            <a:extLst>
              <a:ext uri="{FF2B5EF4-FFF2-40B4-BE49-F238E27FC236}">
                <a16:creationId xmlns:a16="http://schemas.microsoft.com/office/drawing/2014/main" id="{EE74E00E-E62A-94E6-207D-3D9177458F4E}"/>
              </a:ext>
            </a:extLst>
          </p:cNvPr>
          <p:cNvSpPr/>
          <p:nvPr/>
        </p:nvSpPr>
        <p:spPr>
          <a:xfrm>
            <a:off x="9138533" y="3120908"/>
            <a:ext cx="506588" cy="1692771"/>
          </a:xfrm>
          <a:prstGeom prst="rect">
            <a:avLst/>
          </a:prstGeom>
          <a:pattFill prst="pct80">
            <a:fgClr>
              <a:srgbClr val="FF7C80"/>
            </a:fgClr>
            <a:bgClr>
              <a:schemeClr val="bg1"/>
            </a:bgClr>
          </a:patt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Black" pitchFamily="2" charset="0"/>
              </a:rPr>
              <a:t>TPB 5</a:t>
            </a:r>
          </a:p>
        </p:txBody>
      </p:sp>
      <p:sp>
        <p:nvSpPr>
          <p:cNvPr id="67" name="Gráfico 48" descr="Campana con relleno sólido">
            <a:extLst>
              <a:ext uri="{FF2B5EF4-FFF2-40B4-BE49-F238E27FC236}">
                <a16:creationId xmlns:a16="http://schemas.microsoft.com/office/drawing/2014/main" id="{4392E99E-A49E-B370-F327-22C299FC33CA}"/>
              </a:ext>
            </a:extLst>
          </p:cNvPr>
          <p:cNvSpPr/>
          <p:nvPr/>
        </p:nvSpPr>
        <p:spPr>
          <a:xfrm>
            <a:off x="995507" y="3614515"/>
            <a:ext cx="237170" cy="279489"/>
          </a:xfrm>
          <a:custGeom>
            <a:avLst/>
            <a:gdLst>
              <a:gd name="connsiteX0" fmla="*/ 231574 w 237170"/>
              <a:gd name="connsiteY0" fmla="*/ 217925 h 279489"/>
              <a:gd name="connsiteX1" fmla="*/ 184701 w 237170"/>
              <a:gd name="connsiteY1" fmla="*/ 94096 h 279489"/>
              <a:gd name="connsiteX2" fmla="*/ 184701 w 237170"/>
              <a:gd name="connsiteY2" fmla="*/ 94446 h 279489"/>
              <a:gd name="connsiteX3" fmla="*/ 149021 w 237170"/>
              <a:gd name="connsiteY3" fmla="*/ 38828 h 279489"/>
              <a:gd name="connsiteX4" fmla="*/ 150071 w 237170"/>
              <a:gd name="connsiteY4" fmla="*/ 31482 h 279489"/>
              <a:gd name="connsiteX5" fmla="*/ 118589 w 237170"/>
              <a:gd name="connsiteY5" fmla="*/ 0 h 279489"/>
              <a:gd name="connsiteX6" fmla="*/ 87107 w 237170"/>
              <a:gd name="connsiteY6" fmla="*/ 31482 h 279489"/>
              <a:gd name="connsiteX7" fmla="*/ 88156 w 237170"/>
              <a:gd name="connsiteY7" fmla="*/ 38828 h 279489"/>
              <a:gd name="connsiteX8" fmla="*/ 52477 w 237170"/>
              <a:gd name="connsiteY8" fmla="*/ 94446 h 279489"/>
              <a:gd name="connsiteX9" fmla="*/ 52477 w 237170"/>
              <a:gd name="connsiteY9" fmla="*/ 94096 h 279489"/>
              <a:gd name="connsiteX10" fmla="*/ 5604 w 237170"/>
              <a:gd name="connsiteY10" fmla="*/ 217925 h 279489"/>
              <a:gd name="connsiteX11" fmla="*/ 7 w 237170"/>
              <a:gd name="connsiteY11" fmla="*/ 232267 h 279489"/>
              <a:gd name="connsiteX12" fmla="*/ 118239 w 237170"/>
              <a:gd name="connsiteY12" fmla="*/ 279489 h 279489"/>
              <a:gd name="connsiteX13" fmla="*/ 237171 w 237170"/>
              <a:gd name="connsiteY13" fmla="*/ 232267 h 279489"/>
              <a:gd name="connsiteX14" fmla="*/ 231574 w 237170"/>
              <a:gd name="connsiteY14" fmla="*/ 217925 h 279489"/>
              <a:gd name="connsiteX15" fmla="*/ 118239 w 237170"/>
              <a:gd name="connsiteY15" fmla="*/ 13642 h 279489"/>
              <a:gd name="connsiteX16" fmla="*/ 135729 w 237170"/>
              <a:gd name="connsiteY16" fmla="*/ 31132 h 279489"/>
              <a:gd name="connsiteX17" fmla="*/ 135379 w 237170"/>
              <a:gd name="connsiteY17" fmla="*/ 33581 h 279489"/>
              <a:gd name="connsiteX18" fmla="*/ 118239 w 237170"/>
              <a:gd name="connsiteY18" fmla="*/ 31132 h 279489"/>
              <a:gd name="connsiteX19" fmla="*/ 101099 w 237170"/>
              <a:gd name="connsiteY19" fmla="*/ 33581 h 279489"/>
              <a:gd name="connsiteX20" fmla="*/ 100749 w 237170"/>
              <a:gd name="connsiteY20" fmla="*/ 31132 h 279489"/>
              <a:gd name="connsiteX21" fmla="*/ 118239 w 237170"/>
              <a:gd name="connsiteY21" fmla="*/ 13642 h 279489"/>
              <a:gd name="connsiteX22" fmla="*/ 118239 w 237170"/>
              <a:gd name="connsiteY22" fmla="*/ 258501 h 279489"/>
              <a:gd name="connsiteX23" fmla="*/ 20295 w 237170"/>
              <a:gd name="connsiteY23" fmla="*/ 232267 h 279489"/>
              <a:gd name="connsiteX24" fmla="*/ 99350 w 237170"/>
              <a:gd name="connsiteY24" fmla="*/ 206731 h 279489"/>
              <a:gd name="connsiteX25" fmla="*/ 96901 w 237170"/>
              <a:gd name="connsiteY25" fmla="*/ 216526 h 279489"/>
              <a:gd name="connsiteX26" fmla="*/ 118239 w 237170"/>
              <a:gd name="connsiteY26" fmla="*/ 237513 h 279489"/>
              <a:gd name="connsiteX27" fmla="*/ 139577 w 237170"/>
              <a:gd name="connsiteY27" fmla="*/ 216526 h 279489"/>
              <a:gd name="connsiteX28" fmla="*/ 137128 w 237170"/>
              <a:gd name="connsiteY28" fmla="*/ 206731 h 279489"/>
              <a:gd name="connsiteX29" fmla="*/ 216183 w 237170"/>
              <a:gd name="connsiteY29" fmla="*/ 232267 h 279489"/>
              <a:gd name="connsiteX30" fmla="*/ 118239 w 237170"/>
              <a:gd name="connsiteY30" fmla="*/ 258501 h 279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237170" h="279489">
                <a:moveTo>
                  <a:pt x="231574" y="217925"/>
                </a:moveTo>
                <a:cubicBezTo>
                  <a:pt x="218631" y="189241"/>
                  <a:pt x="186799" y="179097"/>
                  <a:pt x="184701" y="94096"/>
                </a:cubicBezTo>
                <a:lnTo>
                  <a:pt x="184701" y="94446"/>
                </a:lnTo>
                <a:cubicBezTo>
                  <a:pt x="183651" y="69960"/>
                  <a:pt x="169310" y="49322"/>
                  <a:pt x="149021" y="38828"/>
                </a:cubicBezTo>
                <a:cubicBezTo>
                  <a:pt x="149721" y="36379"/>
                  <a:pt x="150071" y="33930"/>
                  <a:pt x="150071" y="31482"/>
                </a:cubicBezTo>
                <a:cubicBezTo>
                  <a:pt x="150071" y="13992"/>
                  <a:pt x="136079" y="0"/>
                  <a:pt x="118589" y="0"/>
                </a:cubicBezTo>
                <a:cubicBezTo>
                  <a:pt x="101099" y="0"/>
                  <a:pt x="87107" y="13992"/>
                  <a:pt x="87107" y="31482"/>
                </a:cubicBezTo>
                <a:cubicBezTo>
                  <a:pt x="87107" y="33930"/>
                  <a:pt x="87457" y="36729"/>
                  <a:pt x="88156" y="38828"/>
                </a:cubicBezTo>
                <a:cubicBezTo>
                  <a:pt x="67868" y="49322"/>
                  <a:pt x="53526" y="70310"/>
                  <a:pt x="52477" y="94446"/>
                </a:cubicBezTo>
                <a:lnTo>
                  <a:pt x="52477" y="94096"/>
                </a:lnTo>
                <a:cubicBezTo>
                  <a:pt x="50378" y="179097"/>
                  <a:pt x="18546" y="189241"/>
                  <a:pt x="5604" y="217925"/>
                </a:cubicBezTo>
                <a:cubicBezTo>
                  <a:pt x="2106" y="222472"/>
                  <a:pt x="7" y="227020"/>
                  <a:pt x="7" y="232267"/>
                </a:cubicBezTo>
                <a:cubicBezTo>
                  <a:pt x="-693" y="258501"/>
                  <a:pt x="52477" y="279489"/>
                  <a:pt x="118239" y="279489"/>
                </a:cubicBezTo>
                <a:cubicBezTo>
                  <a:pt x="184001" y="279489"/>
                  <a:pt x="237171" y="258501"/>
                  <a:pt x="237171" y="232267"/>
                </a:cubicBezTo>
                <a:cubicBezTo>
                  <a:pt x="237171" y="227369"/>
                  <a:pt x="235422" y="222472"/>
                  <a:pt x="231574" y="217925"/>
                </a:cubicBezTo>
                <a:close/>
                <a:moveTo>
                  <a:pt x="118239" y="13642"/>
                </a:moveTo>
                <a:cubicBezTo>
                  <a:pt x="128033" y="13642"/>
                  <a:pt x="135729" y="21338"/>
                  <a:pt x="135729" y="31132"/>
                </a:cubicBezTo>
                <a:cubicBezTo>
                  <a:pt x="135729" y="31832"/>
                  <a:pt x="135729" y="32531"/>
                  <a:pt x="135379" y="33581"/>
                </a:cubicBezTo>
                <a:cubicBezTo>
                  <a:pt x="130132" y="31832"/>
                  <a:pt x="124185" y="31132"/>
                  <a:pt x="118239" y="31132"/>
                </a:cubicBezTo>
                <a:cubicBezTo>
                  <a:pt x="112292" y="31132"/>
                  <a:pt x="106346" y="31832"/>
                  <a:pt x="101099" y="33581"/>
                </a:cubicBezTo>
                <a:cubicBezTo>
                  <a:pt x="101099" y="32881"/>
                  <a:pt x="100749" y="32182"/>
                  <a:pt x="100749" y="31132"/>
                </a:cubicBezTo>
                <a:cubicBezTo>
                  <a:pt x="100749" y="21338"/>
                  <a:pt x="108445" y="13642"/>
                  <a:pt x="118239" y="13642"/>
                </a:cubicBezTo>
                <a:close/>
                <a:moveTo>
                  <a:pt x="118239" y="258501"/>
                </a:moveTo>
                <a:cubicBezTo>
                  <a:pt x="57024" y="258501"/>
                  <a:pt x="23793" y="239962"/>
                  <a:pt x="20295" y="232267"/>
                </a:cubicBezTo>
                <a:cubicBezTo>
                  <a:pt x="23094" y="225620"/>
                  <a:pt x="50028" y="209879"/>
                  <a:pt x="99350" y="206731"/>
                </a:cubicBezTo>
                <a:cubicBezTo>
                  <a:pt x="97951" y="209530"/>
                  <a:pt x="96901" y="213028"/>
                  <a:pt x="96901" y="216526"/>
                </a:cubicBezTo>
                <a:cubicBezTo>
                  <a:pt x="96901" y="228069"/>
                  <a:pt x="106346" y="237513"/>
                  <a:pt x="118239" y="237513"/>
                </a:cubicBezTo>
                <a:cubicBezTo>
                  <a:pt x="130132" y="237513"/>
                  <a:pt x="139577" y="228069"/>
                  <a:pt x="139577" y="216526"/>
                </a:cubicBezTo>
                <a:cubicBezTo>
                  <a:pt x="139577" y="213028"/>
                  <a:pt x="138527" y="209530"/>
                  <a:pt x="137128" y="206731"/>
                </a:cubicBezTo>
                <a:cubicBezTo>
                  <a:pt x="186450" y="209879"/>
                  <a:pt x="213384" y="225620"/>
                  <a:pt x="216183" y="232267"/>
                </a:cubicBezTo>
                <a:cubicBezTo>
                  <a:pt x="212685" y="239962"/>
                  <a:pt x="179454" y="258501"/>
                  <a:pt x="118239" y="258501"/>
                </a:cubicBezTo>
                <a:close/>
              </a:path>
            </a:pathLst>
          </a:custGeom>
          <a:pattFill prst="pct90">
            <a:fgClr>
              <a:srgbClr val="FF0066"/>
            </a:fgClr>
            <a:bgClr>
              <a:schemeClr val="bg1"/>
            </a:bgClr>
          </a:pattFill>
          <a:ln w="3473" cap="flat">
            <a:noFill/>
            <a:prstDash val="solid"/>
            <a:miter/>
          </a:ln>
        </p:spPr>
        <p:txBody>
          <a:bodyPr rtlCol="0" anchor="ctr"/>
          <a:lstStyle/>
          <a:p>
            <a:endParaRPr lang="es-ES" sz="1600"/>
          </a:p>
        </p:txBody>
      </p:sp>
      <p:sp>
        <p:nvSpPr>
          <p:cNvPr id="50" name="Rectángulo 49">
            <a:extLst>
              <a:ext uri="{FF2B5EF4-FFF2-40B4-BE49-F238E27FC236}">
                <a16:creationId xmlns:a16="http://schemas.microsoft.com/office/drawing/2014/main" id="{00A2CF84-A56C-5222-9B9B-3CD5D885740B}"/>
              </a:ext>
            </a:extLst>
          </p:cNvPr>
          <p:cNvSpPr/>
          <p:nvPr/>
        </p:nvSpPr>
        <p:spPr>
          <a:xfrm>
            <a:off x="10954058" y="2968507"/>
            <a:ext cx="108000" cy="1980000"/>
          </a:xfrm>
          <a:prstGeom prst="rect">
            <a:avLst/>
          </a:prstGeom>
          <a:pattFill prst="pct80">
            <a:fgClr>
              <a:srgbClr val="FF0066"/>
            </a:fgClr>
            <a:bgClr>
              <a:schemeClr val="bg1"/>
            </a:bgClr>
          </a:patt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schemeClr val="tx1"/>
              </a:solidFill>
              <a:highlight>
                <a:srgbClr val="FF0066"/>
              </a:highlight>
            </a:endParaRPr>
          </a:p>
        </p:txBody>
      </p:sp>
      <p:sp>
        <p:nvSpPr>
          <p:cNvPr id="51" name="CuadroTexto 50">
            <a:extLst>
              <a:ext uri="{FF2B5EF4-FFF2-40B4-BE49-F238E27FC236}">
                <a16:creationId xmlns:a16="http://schemas.microsoft.com/office/drawing/2014/main" id="{C9F92895-8C67-93BD-E0B3-1E3BF5E9849B}"/>
              </a:ext>
            </a:extLst>
          </p:cNvPr>
          <p:cNvSpPr txBox="1"/>
          <p:nvPr/>
        </p:nvSpPr>
        <p:spPr>
          <a:xfrm>
            <a:off x="9725052" y="2759571"/>
            <a:ext cx="1109714" cy="461665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s-ES" sz="1200" b="1" dirty="0">
                <a:latin typeface="Montserrat BLACK" panose="00000A00000000000000" pitchFamily="2" charset="0"/>
              </a:rPr>
              <a:t>00:03</a:t>
            </a:r>
          </a:p>
          <a:p>
            <a:pPr algn="ctr"/>
            <a:endParaRPr lang="es-ES" sz="1200" b="1" dirty="0">
              <a:latin typeface="Montserrat BLACK" panose="00000A00000000000000" pitchFamily="2" charset="0"/>
            </a:endParaRPr>
          </a:p>
        </p:txBody>
      </p:sp>
      <p:sp>
        <p:nvSpPr>
          <p:cNvPr id="52" name="CuadroTexto 51">
            <a:extLst>
              <a:ext uri="{FF2B5EF4-FFF2-40B4-BE49-F238E27FC236}">
                <a16:creationId xmlns:a16="http://schemas.microsoft.com/office/drawing/2014/main" id="{FE1DBE03-4FC5-2D55-661C-274558C7BD56}"/>
              </a:ext>
            </a:extLst>
          </p:cNvPr>
          <p:cNvSpPr txBox="1"/>
          <p:nvPr/>
        </p:nvSpPr>
        <p:spPr>
          <a:xfrm>
            <a:off x="4377203" y="2460937"/>
            <a:ext cx="5052223" cy="57178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 tIns="36000" rtlCol="0" anchor="ctr" anchorCtr="0">
            <a:noAutofit/>
          </a:bodyPr>
          <a:lstStyle/>
          <a:p>
            <a:pPr>
              <a:lnSpc>
                <a:spcPts val="1400"/>
              </a:lnSpc>
            </a:pPr>
            <a:r>
              <a:rPr lang="es-ES" altLang="es-ES" dirty="0">
                <a:latin typeface="Montserrat ExtraBold" pitchFamily="2" charset="0"/>
              </a:rPr>
              <a:t>2026</a:t>
            </a:r>
          </a:p>
        </p:txBody>
      </p:sp>
      <p:sp>
        <p:nvSpPr>
          <p:cNvPr id="53" name="CuadroTexto 52">
            <a:extLst>
              <a:ext uri="{FF2B5EF4-FFF2-40B4-BE49-F238E27FC236}">
                <a16:creationId xmlns:a16="http://schemas.microsoft.com/office/drawing/2014/main" id="{130B97B8-6910-5DFE-3D00-59885FD6E96A}"/>
              </a:ext>
            </a:extLst>
          </p:cNvPr>
          <p:cNvSpPr txBox="1"/>
          <p:nvPr/>
        </p:nvSpPr>
        <p:spPr>
          <a:xfrm>
            <a:off x="9306102" y="2460937"/>
            <a:ext cx="2386526" cy="57178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 tIns="36000" rtlCol="0" anchor="ctr" anchorCtr="0">
            <a:noAutofit/>
          </a:bodyPr>
          <a:lstStyle/>
          <a:p>
            <a:pPr>
              <a:lnSpc>
                <a:spcPts val="1400"/>
              </a:lnSpc>
            </a:pPr>
            <a:r>
              <a:rPr lang="es-ES" altLang="es-ES" dirty="0">
                <a:latin typeface="Montserrat ExtraBold" pitchFamily="2" charset="0"/>
              </a:rPr>
              <a:t>2027</a:t>
            </a:r>
          </a:p>
        </p:txBody>
      </p:sp>
      <p:sp>
        <p:nvSpPr>
          <p:cNvPr id="64" name="Gráfico 54" descr="Campana con relleno sólido">
            <a:extLst>
              <a:ext uri="{FF2B5EF4-FFF2-40B4-BE49-F238E27FC236}">
                <a16:creationId xmlns:a16="http://schemas.microsoft.com/office/drawing/2014/main" id="{07012595-9053-578F-1D77-B70AB9F60A5D}"/>
              </a:ext>
            </a:extLst>
          </p:cNvPr>
          <p:cNvSpPr/>
          <p:nvPr/>
        </p:nvSpPr>
        <p:spPr>
          <a:xfrm>
            <a:off x="995507" y="3307175"/>
            <a:ext cx="237170" cy="279489"/>
          </a:xfrm>
          <a:custGeom>
            <a:avLst/>
            <a:gdLst>
              <a:gd name="connsiteX0" fmla="*/ 231574 w 237170"/>
              <a:gd name="connsiteY0" fmla="*/ 217925 h 279489"/>
              <a:gd name="connsiteX1" fmla="*/ 184701 w 237170"/>
              <a:gd name="connsiteY1" fmla="*/ 94096 h 279489"/>
              <a:gd name="connsiteX2" fmla="*/ 184701 w 237170"/>
              <a:gd name="connsiteY2" fmla="*/ 94446 h 279489"/>
              <a:gd name="connsiteX3" fmla="*/ 149021 w 237170"/>
              <a:gd name="connsiteY3" fmla="*/ 38828 h 279489"/>
              <a:gd name="connsiteX4" fmla="*/ 150071 w 237170"/>
              <a:gd name="connsiteY4" fmla="*/ 31482 h 279489"/>
              <a:gd name="connsiteX5" fmla="*/ 118589 w 237170"/>
              <a:gd name="connsiteY5" fmla="*/ 0 h 279489"/>
              <a:gd name="connsiteX6" fmla="*/ 87107 w 237170"/>
              <a:gd name="connsiteY6" fmla="*/ 31482 h 279489"/>
              <a:gd name="connsiteX7" fmla="*/ 88156 w 237170"/>
              <a:gd name="connsiteY7" fmla="*/ 38828 h 279489"/>
              <a:gd name="connsiteX8" fmla="*/ 52477 w 237170"/>
              <a:gd name="connsiteY8" fmla="*/ 94446 h 279489"/>
              <a:gd name="connsiteX9" fmla="*/ 52477 w 237170"/>
              <a:gd name="connsiteY9" fmla="*/ 94096 h 279489"/>
              <a:gd name="connsiteX10" fmla="*/ 5604 w 237170"/>
              <a:gd name="connsiteY10" fmla="*/ 217925 h 279489"/>
              <a:gd name="connsiteX11" fmla="*/ 7 w 237170"/>
              <a:gd name="connsiteY11" fmla="*/ 232267 h 279489"/>
              <a:gd name="connsiteX12" fmla="*/ 118239 w 237170"/>
              <a:gd name="connsiteY12" fmla="*/ 279489 h 279489"/>
              <a:gd name="connsiteX13" fmla="*/ 237171 w 237170"/>
              <a:gd name="connsiteY13" fmla="*/ 232267 h 279489"/>
              <a:gd name="connsiteX14" fmla="*/ 231574 w 237170"/>
              <a:gd name="connsiteY14" fmla="*/ 217925 h 279489"/>
              <a:gd name="connsiteX15" fmla="*/ 118239 w 237170"/>
              <a:gd name="connsiteY15" fmla="*/ 13642 h 279489"/>
              <a:gd name="connsiteX16" fmla="*/ 135729 w 237170"/>
              <a:gd name="connsiteY16" fmla="*/ 31132 h 279489"/>
              <a:gd name="connsiteX17" fmla="*/ 135379 w 237170"/>
              <a:gd name="connsiteY17" fmla="*/ 33581 h 279489"/>
              <a:gd name="connsiteX18" fmla="*/ 118239 w 237170"/>
              <a:gd name="connsiteY18" fmla="*/ 31132 h 279489"/>
              <a:gd name="connsiteX19" fmla="*/ 101099 w 237170"/>
              <a:gd name="connsiteY19" fmla="*/ 33581 h 279489"/>
              <a:gd name="connsiteX20" fmla="*/ 100749 w 237170"/>
              <a:gd name="connsiteY20" fmla="*/ 31132 h 279489"/>
              <a:gd name="connsiteX21" fmla="*/ 118239 w 237170"/>
              <a:gd name="connsiteY21" fmla="*/ 13642 h 279489"/>
              <a:gd name="connsiteX22" fmla="*/ 118239 w 237170"/>
              <a:gd name="connsiteY22" fmla="*/ 258501 h 279489"/>
              <a:gd name="connsiteX23" fmla="*/ 20295 w 237170"/>
              <a:gd name="connsiteY23" fmla="*/ 232267 h 279489"/>
              <a:gd name="connsiteX24" fmla="*/ 99350 w 237170"/>
              <a:gd name="connsiteY24" fmla="*/ 206731 h 279489"/>
              <a:gd name="connsiteX25" fmla="*/ 96901 w 237170"/>
              <a:gd name="connsiteY25" fmla="*/ 216526 h 279489"/>
              <a:gd name="connsiteX26" fmla="*/ 118239 w 237170"/>
              <a:gd name="connsiteY26" fmla="*/ 237513 h 279489"/>
              <a:gd name="connsiteX27" fmla="*/ 139577 w 237170"/>
              <a:gd name="connsiteY27" fmla="*/ 216526 h 279489"/>
              <a:gd name="connsiteX28" fmla="*/ 137128 w 237170"/>
              <a:gd name="connsiteY28" fmla="*/ 206731 h 279489"/>
              <a:gd name="connsiteX29" fmla="*/ 216183 w 237170"/>
              <a:gd name="connsiteY29" fmla="*/ 232267 h 279489"/>
              <a:gd name="connsiteX30" fmla="*/ 118239 w 237170"/>
              <a:gd name="connsiteY30" fmla="*/ 258501 h 279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237170" h="279489">
                <a:moveTo>
                  <a:pt x="231574" y="217925"/>
                </a:moveTo>
                <a:cubicBezTo>
                  <a:pt x="218631" y="189241"/>
                  <a:pt x="186799" y="179097"/>
                  <a:pt x="184701" y="94096"/>
                </a:cubicBezTo>
                <a:lnTo>
                  <a:pt x="184701" y="94446"/>
                </a:lnTo>
                <a:cubicBezTo>
                  <a:pt x="183651" y="69960"/>
                  <a:pt x="169310" y="49322"/>
                  <a:pt x="149021" y="38828"/>
                </a:cubicBezTo>
                <a:cubicBezTo>
                  <a:pt x="149721" y="36379"/>
                  <a:pt x="150071" y="33930"/>
                  <a:pt x="150071" y="31482"/>
                </a:cubicBezTo>
                <a:cubicBezTo>
                  <a:pt x="150071" y="13992"/>
                  <a:pt x="136079" y="0"/>
                  <a:pt x="118589" y="0"/>
                </a:cubicBezTo>
                <a:cubicBezTo>
                  <a:pt x="101099" y="0"/>
                  <a:pt x="87107" y="13992"/>
                  <a:pt x="87107" y="31482"/>
                </a:cubicBezTo>
                <a:cubicBezTo>
                  <a:pt x="87107" y="33930"/>
                  <a:pt x="87457" y="36729"/>
                  <a:pt x="88156" y="38828"/>
                </a:cubicBezTo>
                <a:cubicBezTo>
                  <a:pt x="67868" y="49322"/>
                  <a:pt x="53526" y="70310"/>
                  <a:pt x="52477" y="94446"/>
                </a:cubicBezTo>
                <a:lnTo>
                  <a:pt x="52477" y="94096"/>
                </a:lnTo>
                <a:cubicBezTo>
                  <a:pt x="50378" y="179097"/>
                  <a:pt x="18546" y="189241"/>
                  <a:pt x="5604" y="217925"/>
                </a:cubicBezTo>
                <a:cubicBezTo>
                  <a:pt x="2106" y="222472"/>
                  <a:pt x="7" y="227020"/>
                  <a:pt x="7" y="232267"/>
                </a:cubicBezTo>
                <a:cubicBezTo>
                  <a:pt x="-693" y="258501"/>
                  <a:pt x="52477" y="279489"/>
                  <a:pt x="118239" y="279489"/>
                </a:cubicBezTo>
                <a:cubicBezTo>
                  <a:pt x="184001" y="279489"/>
                  <a:pt x="237171" y="258501"/>
                  <a:pt x="237171" y="232267"/>
                </a:cubicBezTo>
                <a:cubicBezTo>
                  <a:pt x="237171" y="227369"/>
                  <a:pt x="235422" y="222472"/>
                  <a:pt x="231574" y="217925"/>
                </a:cubicBezTo>
                <a:close/>
                <a:moveTo>
                  <a:pt x="118239" y="13642"/>
                </a:moveTo>
                <a:cubicBezTo>
                  <a:pt x="128033" y="13642"/>
                  <a:pt x="135729" y="21338"/>
                  <a:pt x="135729" y="31132"/>
                </a:cubicBezTo>
                <a:cubicBezTo>
                  <a:pt x="135729" y="31832"/>
                  <a:pt x="135729" y="32531"/>
                  <a:pt x="135379" y="33581"/>
                </a:cubicBezTo>
                <a:cubicBezTo>
                  <a:pt x="130132" y="31832"/>
                  <a:pt x="124185" y="31132"/>
                  <a:pt x="118239" y="31132"/>
                </a:cubicBezTo>
                <a:cubicBezTo>
                  <a:pt x="112292" y="31132"/>
                  <a:pt x="106346" y="31832"/>
                  <a:pt x="101099" y="33581"/>
                </a:cubicBezTo>
                <a:cubicBezTo>
                  <a:pt x="101099" y="32881"/>
                  <a:pt x="100749" y="32182"/>
                  <a:pt x="100749" y="31132"/>
                </a:cubicBezTo>
                <a:cubicBezTo>
                  <a:pt x="100749" y="21338"/>
                  <a:pt x="108445" y="13642"/>
                  <a:pt x="118239" y="13642"/>
                </a:cubicBezTo>
                <a:close/>
                <a:moveTo>
                  <a:pt x="118239" y="258501"/>
                </a:moveTo>
                <a:cubicBezTo>
                  <a:pt x="57024" y="258501"/>
                  <a:pt x="23793" y="239962"/>
                  <a:pt x="20295" y="232267"/>
                </a:cubicBezTo>
                <a:cubicBezTo>
                  <a:pt x="23094" y="225620"/>
                  <a:pt x="50028" y="209879"/>
                  <a:pt x="99350" y="206731"/>
                </a:cubicBezTo>
                <a:cubicBezTo>
                  <a:pt x="97951" y="209530"/>
                  <a:pt x="96901" y="213028"/>
                  <a:pt x="96901" y="216526"/>
                </a:cubicBezTo>
                <a:cubicBezTo>
                  <a:pt x="96901" y="228069"/>
                  <a:pt x="106346" y="237513"/>
                  <a:pt x="118239" y="237513"/>
                </a:cubicBezTo>
                <a:cubicBezTo>
                  <a:pt x="130132" y="237513"/>
                  <a:pt x="139577" y="228069"/>
                  <a:pt x="139577" y="216526"/>
                </a:cubicBezTo>
                <a:cubicBezTo>
                  <a:pt x="139577" y="213028"/>
                  <a:pt x="138527" y="209530"/>
                  <a:pt x="137128" y="206731"/>
                </a:cubicBezTo>
                <a:cubicBezTo>
                  <a:pt x="186450" y="209879"/>
                  <a:pt x="213384" y="225620"/>
                  <a:pt x="216183" y="232267"/>
                </a:cubicBezTo>
                <a:cubicBezTo>
                  <a:pt x="212685" y="239962"/>
                  <a:pt x="179454" y="258501"/>
                  <a:pt x="118239" y="258501"/>
                </a:cubicBezTo>
                <a:close/>
              </a:path>
            </a:pathLst>
          </a:custGeom>
          <a:pattFill prst="pct90">
            <a:fgClr>
              <a:srgbClr val="FF7C80"/>
            </a:fgClr>
            <a:bgClr>
              <a:schemeClr val="bg1"/>
            </a:bgClr>
          </a:pattFill>
          <a:ln w="3473" cap="flat">
            <a:noFill/>
            <a:prstDash val="solid"/>
            <a:miter/>
          </a:ln>
        </p:spPr>
        <p:txBody>
          <a:bodyPr rtlCol="0" anchor="ctr"/>
          <a:lstStyle/>
          <a:p>
            <a:endParaRPr lang="es-ES" sz="1600"/>
          </a:p>
        </p:txBody>
      </p:sp>
      <p:sp>
        <p:nvSpPr>
          <p:cNvPr id="66" name="Gráfico 55" descr="Campana con relleno sólido">
            <a:extLst>
              <a:ext uri="{FF2B5EF4-FFF2-40B4-BE49-F238E27FC236}">
                <a16:creationId xmlns:a16="http://schemas.microsoft.com/office/drawing/2014/main" id="{6D28071C-A6A0-7A33-89A2-209DA9A453EA}"/>
              </a:ext>
            </a:extLst>
          </p:cNvPr>
          <p:cNvSpPr/>
          <p:nvPr/>
        </p:nvSpPr>
        <p:spPr>
          <a:xfrm>
            <a:off x="995507" y="3943450"/>
            <a:ext cx="237170" cy="279489"/>
          </a:xfrm>
          <a:custGeom>
            <a:avLst/>
            <a:gdLst>
              <a:gd name="connsiteX0" fmla="*/ 231574 w 237170"/>
              <a:gd name="connsiteY0" fmla="*/ 217925 h 279489"/>
              <a:gd name="connsiteX1" fmla="*/ 184701 w 237170"/>
              <a:gd name="connsiteY1" fmla="*/ 94096 h 279489"/>
              <a:gd name="connsiteX2" fmla="*/ 184701 w 237170"/>
              <a:gd name="connsiteY2" fmla="*/ 94446 h 279489"/>
              <a:gd name="connsiteX3" fmla="*/ 149021 w 237170"/>
              <a:gd name="connsiteY3" fmla="*/ 38828 h 279489"/>
              <a:gd name="connsiteX4" fmla="*/ 150071 w 237170"/>
              <a:gd name="connsiteY4" fmla="*/ 31482 h 279489"/>
              <a:gd name="connsiteX5" fmla="*/ 118589 w 237170"/>
              <a:gd name="connsiteY5" fmla="*/ 0 h 279489"/>
              <a:gd name="connsiteX6" fmla="*/ 87107 w 237170"/>
              <a:gd name="connsiteY6" fmla="*/ 31482 h 279489"/>
              <a:gd name="connsiteX7" fmla="*/ 88156 w 237170"/>
              <a:gd name="connsiteY7" fmla="*/ 38828 h 279489"/>
              <a:gd name="connsiteX8" fmla="*/ 52477 w 237170"/>
              <a:gd name="connsiteY8" fmla="*/ 94446 h 279489"/>
              <a:gd name="connsiteX9" fmla="*/ 52477 w 237170"/>
              <a:gd name="connsiteY9" fmla="*/ 94096 h 279489"/>
              <a:gd name="connsiteX10" fmla="*/ 5604 w 237170"/>
              <a:gd name="connsiteY10" fmla="*/ 217925 h 279489"/>
              <a:gd name="connsiteX11" fmla="*/ 7 w 237170"/>
              <a:gd name="connsiteY11" fmla="*/ 232267 h 279489"/>
              <a:gd name="connsiteX12" fmla="*/ 118239 w 237170"/>
              <a:gd name="connsiteY12" fmla="*/ 279489 h 279489"/>
              <a:gd name="connsiteX13" fmla="*/ 237171 w 237170"/>
              <a:gd name="connsiteY13" fmla="*/ 232267 h 279489"/>
              <a:gd name="connsiteX14" fmla="*/ 231574 w 237170"/>
              <a:gd name="connsiteY14" fmla="*/ 217925 h 279489"/>
              <a:gd name="connsiteX15" fmla="*/ 118239 w 237170"/>
              <a:gd name="connsiteY15" fmla="*/ 13642 h 279489"/>
              <a:gd name="connsiteX16" fmla="*/ 135729 w 237170"/>
              <a:gd name="connsiteY16" fmla="*/ 31132 h 279489"/>
              <a:gd name="connsiteX17" fmla="*/ 135379 w 237170"/>
              <a:gd name="connsiteY17" fmla="*/ 33581 h 279489"/>
              <a:gd name="connsiteX18" fmla="*/ 118239 w 237170"/>
              <a:gd name="connsiteY18" fmla="*/ 31132 h 279489"/>
              <a:gd name="connsiteX19" fmla="*/ 101099 w 237170"/>
              <a:gd name="connsiteY19" fmla="*/ 33581 h 279489"/>
              <a:gd name="connsiteX20" fmla="*/ 100749 w 237170"/>
              <a:gd name="connsiteY20" fmla="*/ 31132 h 279489"/>
              <a:gd name="connsiteX21" fmla="*/ 118239 w 237170"/>
              <a:gd name="connsiteY21" fmla="*/ 13642 h 279489"/>
              <a:gd name="connsiteX22" fmla="*/ 118239 w 237170"/>
              <a:gd name="connsiteY22" fmla="*/ 258501 h 279489"/>
              <a:gd name="connsiteX23" fmla="*/ 20295 w 237170"/>
              <a:gd name="connsiteY23" fmla="*/ 232267 h 279489"/>
              <a:gd name="connsiteX24" fmla="*/ 99350 w 237170"/>
              <a:gd name="connsiteY24" fmla="*/ 206731 h 279489"/>
              <a:gd name="connsiteX25" fmla="*/ 96901 w 237170"/>
              <a:gd name="connsiteY25" fmla="*/ 216526 h 279489"/>
              <a:gd name="connsiteX26" fmla="*/ 118239 w 237170"/>
              <a:gd name="connsiteY26" fmla="*/ 237513 h 279489"/>
              <a:gd name="connsiteX27" fmla="*/ 139577 w 237170"/>
              <a:gd name="connsiteY27" fmla="*/ 216526 h 279489"/>
              <a:gd name="connsiteX28" fmla="*/ 137128 w 237170"/>
              <a:gd name="connsiteY28" fmla="*/ 206731 h 279489"/>
              <a:gd name="connsiteX29" fmla="*/ 216183 w 237170"/>
              <a:gd name="connsiteY29" fmla="*/ 232267 h 279489"/>
              <a:gd name="connsiteX30" fmla="*/ 118239 w 237170"/>
              <a:gd name="connsiteY30" fmla="*/ 258501 h 279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237170" h="279489">
                <a:moveTo>
                  <a:pt x="231574" y="217925"/>
                </a:moveTo>
                <a:cubicBezTo>
                  <a:pt x="218631" y="189241"/>
                  <a:pt x="186799" y="179097"/>
                  <a:pt x="184701" y="94096"/>
                </a:cubicBezTo>
                <a:lnTo>
                  <a:pt x="184701" y="94446"/>
                </a:lnTo>
                <a:cubicBezTo>
                  <a:pt x="183651" y="69960"/>
                  <a:pt x="169310" y="49322"/>
                  <a:pt x="149021" y="38828"/>
                </a:cubicBezTo>
                <a:cubicBezTo>
                  <a:pt x="149721" y="36379"/>
                  <a:pt x="150071" y="33930"/>
                  <a:pt x="150071" y="31482"/>
                </a:cubicBezTo>
                <a:cubicBezTo>
                  <a:pt x="150071" y="13992"/>
                  <a:pt x="136079" y="0"/>
                  <a:pt x="118589" y="0"/>
                </a:cubicBezTo>
                <a:cubicBezTo>
                  <a:pt x="101099" y="0"/>
                  <a:pt x="87107" y="13992"/>
                  <a:pt x="87107" y="31482"/>
                </a:cubicBezTo>
                <a:cubicBezTo>
                  <a:pt x="87107" y="33930"/>
                  <a:pt x="87457" y="36729"/>
                  <a:pt x="88156" y="38828"/>
                </a:cubicBezTo>
                <a:cubicBezTo>
                  <a:pt x="67868" y="49322"/>
                  <a:pt x="53526" y="70310"/>
                  <a:pt x="52477" y="94446"/>
                </a:cubicBezTo>
                <a:lnTo>
                  <a:pt x="52477" y="94096"/>
                </a:lnTo>
                <a:cubicBezTo>
                  <a:pt x="50378" y="179097"/>
                  <a:pt x="18546" y="189241"/>
                  <a:pt x="5604" y="217925"/>
                </a:cubicBezTo>
                <a:cubicBezTo>
                  <a:pt x="2106" y="222472"/>
                  <a:pt x="7" y="227020"/>
                  <a:pt x="7" y="232267"/>
                </a:cubicBezTo>
                <a:cubicBezTo>
                  <a:pt x="-693" y="258501"/>
                  <a:pt x="52477" y="279489"/>
                  <a:pt x="118239" y="279489"/>
                </a:cubicBezTo>
                <a:cubicBezTo>
                  <a:pt x="184001" y="279489"/>
                  <a:pt x="237171" y="258501"/>
                  <a:pt x="237171" y="232267"/>
                </a:cubicBezTo>
                <a:cubicBezTo>
                  <a:pt x="237171" y="227369"/>
                  <a:pt x="235422" y="222472"/>
                  <a:pt x="231574" y="217925"/>
                </a:cubicBezTo>
                <a:close/>
                <a:moveTo>
                  <a:pt x="118239" y="13642"/>
                </a:moveTo>
                <a:cubicBezTo>
                  <a:pt x="128033" y="13642"/>
                  <a:pt x="135729" y="21338"/>
                  <a:pt x="135729" y="31132"/>
                </a:cubicBezTo>
                <a:cubicBezTo>
                  <a:pt x="135729" y="31832"/>
                  <a:pt x="135729" y="32531"/>
                  <a:pt x="135379" y="33581"/>
                </a:cubicBezTo>
                <a:cubicBezTo>
                  <a:pt x="130132" y="31832"/>
                  <a:pt x="124185" y="31132"/>
                  <a:pt x="118239" y="31132"/>
                </a:cubicBezTo>
                <a:cubicBezTo>
                  <a:pt x="112292" y="31132"/>
                  <a:pt x="106346" y="31832"/>
                  <a:pt x="101099" y="33581"/>
                </a:cubicBezTo>
                <a:cubicBezTo>
                  <a:pt x="101099" y="32881"/>
                  <a:pt x="100749" y="32182"/>
                  <a:pt x="100749" y="31132"/>
                </a:cubicBezTo>
                <a:cubicBezTo>
                  <a:pt x="100749" y="21338"/>
                  <a:pt x="108445" y="13642"/>
                  <a:pt x="118239" y="13642"/>
                </a:cubicBezTo>
                <a:close/>
                <a:moveTo>
                  <a:pt x="118239" y="258501"/>
                </a:moveTo>
                <a:cubicBezTo>
                  <a:pt x="57024" y="258501"/>
                  <a:pt x="23793" y="239962"/>
                  <a:pt x="20295" y="232267"/>
                </a:cubicBezTo>
                <a:cubicBezTo>
                  <a:pt x="23094" y="225620"/>
                  <a:pt x="50028" y="209879"/>
                  <a:pt x="99350" y="206731"/>
                </a:cubicBezTo>
                <a:cubicBezTo>
                  <a:pt x="97951" y="209530"/>
                  <a:pt x="96901" y="213028"/>
                  <a:pt x="96901" y="216526"/>
                </a:cubicBezTo>
                <a:cubicBezTo>
                  <a:pt x="96901" y="228069"/>
                  <a:pt x="106346" y="237513"/>
                  <a:pt x="118239" y="237513"/>
                </a:cubicBezTo>
                <a:cubicBezTo>
                  <a:pt x="130132" y="237513"/>
                  <a:pt x="139577" y="228069"/>
                  <a:pt x="139577" y="216526"/>
                </a:cubicBezTo>
                <a:cubicBezTo>
                  <a:pt x="139577" y="213028"/>
                  <a:pt x="138527" y="209530"/>
                  <a:pt x="137128" y="206731"/>
                </a:cubicBezTo>
                <a:cubicBezTo>
                  <a:pt x="186450" y="209879"/>
                  <a:pt x="213384" y="225620"/>
                  <a:pt x="216183" y="232267"/>
                </a:cubicBezTo>
                <a:cubicBezTo>
                  <a:pt x="212685" y="239962"/>
                  <a:pt x="179454" y="258501"/>
                  <a:pt x="118239" y="258501"/>
                </a:cubicBezTo>
                <a:close/>
              </a:path>
            </a:pathLst>
          </a:custGeom>
          <a:pattFill prst="pct90">
            <a:fgClr>
              <a:srgbClr val="00CC99"/>
            </a:fgClr>
            <a:bgClr>
              <a:schemeClr val="bg1"/>
            </a:bgClr>
          </a:pattFill>
          <a:ln w="3473" cap="flat">
            <a:noFill/>
            <a:prstDash val="solid"/>
            <a:miter/>
          </a:ln>
        </p:spPr>
        <p:txBody>
          <a:bodyPr rtlCol="0" anchor="ctr"/>
          <a:lstStyle/>
          <a:p>
            <a:endParaRPr lang="es-ES" sz="1600"/>
          </a:p>
        </p:txBody>
      </p:sp>
      <p:sp>
        <p:nvSpPr>
          <p:cNvPr id="65" name="Gráfico 56" descr="Campana con relleno sólido">
            <a:extLst>
              <a:ext uri="{FF2B5EF4-FFF2-40B4-BE49-F238E27FC236}">
                <a16:creationId xmlns:a16="http://schemas.microsoft.com/office/drawing/2014/main" id="{5225B6B6-28CC-ED79-D91C-50075384975A}"/>
              </a:ext>
            </a:extLst>
          </p:cNvPr>
          <p:cNvSpPr/>
          <p:nvPr/>
        </p:nvSpPr>
        <p:spPr>
          <a:xfrm>
            <a:off x="995507" y="4533078"/>
            <a:ext cx="237170" cy="279489"/>
          </a:xfrm>
          <a:custGeom>
            <a:avLst/>
            <a:gdLst>
              <a:gd name="connsiteX0" fmla="*/ 231574 w 237170"/>
              <a:gd name="connsiteY0" fmla="*/ 217925 h 279489"/>
              <a:gd name="connsiteX1" fmla="*/ 184701 w 237170"/>
              <a:gd name="connsiteY1" fmla="*/ 94096 h 279489"/>
              <a:gd name="connsiteX2" fmla="*/ 184701 w 237170"/>
              <a:gd name="connsiteY2" fmla="*/ 94446 h 279489"/>
              <a:gd name="connsiteX3" fmla="*/ 149021 w 237170"/>
              <a:gd name="connsiteY3" fmla="*/ 38828 h 279489"/>
              <a:gd name="connsiteX4" fmla="*/ 150071 w 237170"/>
              <a:gd name="connsiteY4" fmla="*/ 31482 h 279489"/>
              <a:gd name="connsiteX5" fmla="*/ 118589 w 237170"/>
              <a:gd name="connsiteY5" fmla="*/ 0 h 279489"/>
              <a:gd name="connsiteX6" fmla="*/ 87107 w 237170"/>
              <a:gd name="connsiteY6" fmla="*/ 31482 h 279489"/>
              <a:gd name="connsiteX7" fmla="*/ 88156 w 237170"/>
              <a:gd name="connsiteY7" fmla="*/ 38828 h 279489"/>
              <a:gd name="connsiteX8" fmla="*/ 52477 w 237170"/>
              <a:gd name="connsiteY8" fmla="*/ 94446 h 279489"/>
              <a:gd name="connsiteX9" fmla="*/ 52477 w 237170"/>
              <a:gd name="connsiteY9" fmla="*/ 94096 h 279489"/>
              <a:gd name="connsiteX10" fmla="*/ 5604 w 237170"/>
              <a:gd name="connsiteY10" fmla="*/ 217925 h 279489"/>
              <a:gd name="connsiteX11" fmla="*/ 7 w 237170"/>
              <a:gd name="connsiteY11" fmla="*/ 232267 h 279489"/>
              <a:gd name="connsiteX12" fmla="*/ 118239 w 237170"/>
              <a:gd name="connsiteY12" fmla="*/ 279489 h 279489"/>
              <a:gd name="connsiteX13" fmla="*/ 237171 w 237170"/>
              <a:gd name="connsiteY13" fmla="*/ 232267 h 279489"/>
              <a:gd name="connsiteX14" fmla="*/ 231574 w 237170"/>
              <a:gd name="connsiteY14" fmla="*/ 217925 h 279489"/>
              <a:gd name="connsiteX15" fmla="*/ 118239 w 237170"/>
              <a:gd name="connsiteY15" fmla="*/ 13642 h 279489"/>
              <a:gd name="connsiteX16" fmla="*/ 135729 w 237170"/>
              <a:gd name="connsiteY16" fmla="*/ 31132 h 279489"/>
              <a:gd name="connsiteX17" fmla="*/ 135379 w 237170"/>
              <a:gd name="connsiteY17" fmla="*/ 33581 h 279489"/>
              <a:gd name="connsiteX18" fmla="*/ 118239 w 237170"/>
              <a:gd name="connsiteY18" fmla="*/ 31132 h 279489"/>
              <a:gd name="connsiteX19" fmla="*/ 101099 w 237170"/>
              <a:gd name="connsiteY19" fmla="*/ 33581 h 279489"/>
              <a:gd name="connsiteX20" fmla="*/ 100749 w 237170"/>
              <a:gd name="connsiteY20" fmla="*/ 31132 h 279489"/>
              <a:gd name="connsiteX21" fmla="*/ 118239 w 237170"/>
              <a:gd name="connsiteY21" fmla="*/ 13642 h 279489"/>
              <a:gd name="connsiteX22" fmla="*/ 118239 w 237170"/>
              <a:gd name="connsiteY22" fmla="*/ 258501 h 279489"/>
              <a:gd name="connsiteX23" fmla="*/ 20295 w 237170"/>
              <a:gd name="connsiteY23" fmla="*/ 232267 h 279489"/>
              <a:gd name="connsiteX24" fmla="*/ 99350 w 237170"/>
              <a:gd name="connsiteY24" fmla="*/ 206731 h 279489"/>
              <a:gd name="connsiteX25" fmla="*/ 96901 w 237170"/>
              <a:gd name="connsiteY25" fmla="*/ 216526 h 279489"/>
              <a:gd name="connsiteX26" fmla="*/ 118239 w 237170"/>
              <a:gd name="connsiteY26" fmla="*/ 237513 h 279489"/>
              <a:gd name="connsiteX27" fmla="*/ 139577 w 237170"/>
              <a:gd name="connsiteY27" fmla="*/ 216526 h 279489"/>
              <a:gd name="connsiteX28" fmla="*/ 137128 w 237170"/>
              <a:gd name="connsiteY28" fmla="*/ 206731 h 279489"/>
              <a:gd name="connsiteX29" fmla="*/ 216183 w 237170"/>
              <a:gd name="connsiteY29" fmla="*/ 232267 h 279489"/>
              <a:gd name="connsiteX30" fmla="*/ 118239 w 237170"/>
              <a:gd name="connsiteY30" fmla="*/ 258501 h 279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237170" h="279489">
                <a:moveTo>
                  <a:pt x="231574" y="217925"/>
                </a:moveTo>
                <a:cubicBezTo>
                  <a:pt x="218631" y="189241"/>
                  <a:pt x="186799" y="179097"/>
                  <a:pt x="184701" y="94096"/>
                </a:cubicBezTo>
                <a:lnTo>
                  <a:pt x="184701" y="94446"/>
                </a:lnTo>
                <a:cubicBezTo>
                  <a:pt x="183651" y="69960"/>
                  <a:pt x="169310" y="49322"/>
                  <a:pt x="149021" y="38828"/>
                </a:cubicBezTo>
                <a:cubicBezTo>
                  <a:pt x="149721" y="36379"/>
                  <a:pt x="150071" y="33930"/>
                  <a:pt x="150071" y="31482"/>
                </a:cubicBezTo>
                <a:cubicBezTo>
                  <a:pt x="150071" y="13992"/>
                  <a:pt x="136079" y="0"/>
                  <a:pt x="118589" y="0"/>
                </a:cubicBezTo>
                <a:cubicBezTo>
                  <a:pt x="101099" y="0"/>
                  <a:pt x="87107" y="13992"/>
                  <a:pt x="87107" y="31482"/>
                </a:cubicBezTo>
                <a:cubicBezTo>
                  <a:pt x="87107" y="33930"/>
                  <a:pt x="87457" y="36729"/>
                  <a:pt x="88156" y="38828"/>
                </a:cubicBezTo>
                <a:cubicBezTo>
                  <a:pt x="67868" y="49322"/>
                  <a:pt x="53526" y="70310"/>
                  <a:pt x="52477" y="94446"/>
                </a:cubicBezTo>
                <a:lnTo>
                  <a:pt x="52477" y="94096"/>
                </a:lnTo>
                <a:cubicBezTo>
                  <a:pt x="50378" y="179097"/>
                  <a:pt x="18546" y="189241"/>
                  <a:pt x="5604" y="217925"/>
                </a:cubicBezTo>
                <a:cubicBezTo>
                  <a:pt x="2106" y="222472"/>
                  <a:pt x="7" y="227020"/>
                  <a:pt x="7" y="232267"/>
                </a:cubicBezTo>
                <a:cubicBezTo>
                  <a:pt x="-693" y="258501"/>
                  <a:pt x="52477" y="279489"/>
                  <a:pt x="118239" y="279489"/>
                </a:cubicBezTo>
                <a:cubicBezTo>
                  <a:pt x="184001" y="279489"/>
                  <a:pt x="237171" y="258501"/>
                  <a:pt x="237171" y="232267"/>
                </a:cubicBezTo>
                <a:cubicBezTo>
                  <a:pt x="237171" y="227369"/>
                  <a:pt x="235422" y="222472"/>
                  <a:pt x="231574" y="217925"/>
                </a:cubicBezTo>
                <a:close/>
                <a:moveTo>
                  <a:pt x="118239" y="13642"/>
                </a:moveTo>
                <a:cubicBezTo>
                  <a:pt x="128033" y="13642"/>
                  <a:pt x="135729" y="21338"/>
                  <a:pt x="135729" y="31132"/>
                </a:cubicBezTo>
                <a:cubicBezTo>
                  <a:pt x="135729" y="31832"/>
                  <a:pt x="135729" y="32531"/>
                  <a:pt x="135379" y="33581"/>
                </a:cubicBezTo>
                <a:cubicBezTo>
                  <a:pt x="130132" y="31832"/>
                  <a:pt x="124185" y="31132"/>
                  <a:pt x="118239" y="31132"/>
                </a:cubicBezTo>
                <a:cubicBezTo>
                  <a:pt x="112292" y="31132"/>
                  <a:pt x="106346" y="31832"/>
                  <a:pt x="101099" y="33581"/>
                </a:cubicBezTo>
                <a:cubicBezTo>
                  <a:pt x="101099" y="32881"/>
                  <a:pt x="100749" y="32182"/>
                  <a:pt x="100749" y="31132"/>
                </a:cubicBezTo>
                <a:cubicBezTo>
                  <a:pt x="100749" y="21338"/>
                  <a:pt x="108445" y="13642"/>
                  <a:pt x="118239" y="13642"/>
                </a:cubicBezTo>
                <a:close/>
                <a:moveTo>
                  <a:pt x="118239" y="258501"/>
                </a:moveTo>
                <a:cubicBezTo>
                  <a:pt x="57024" y="258501"/>
                  <a:pt x="23793" y="239962"/>
                  <a:pt x="20295" y="232267"/>
                </a:cubicBezTo>
                <a:cubicBezTo>
                  <a:pt x="23094" y="225620"/>
                  <a:pt x="50028" y="209879"/>
                  <a:pt x="99350" y="206731"/>
                </a:cubicBezTo>
                <a:cubicBezTo>
                  <a:pt x="97951" y="209530"/>
                  <a:pt x="96901" y="213028"/>
                  <a:pt x="96901" y="216526"/>
                </a:cubicBezTo>
                <a:cubicBezTo>
                  <a:pt x="96901" y="228069"/>
                  <a:pt x="106346" y="237513"/>
                  <a:pt x="118239" y="237513"/>
                </a:cubicBezTo>
                <a:cubicBezTo>
                  <a:pt x="130132" y="237513"/>
                  <a:pt x="139577" y="228069"/>
                  <a:pt x="139577" y="216526"/>
                </a:cubicBezTo>
                <a:cubicBezTo>
                  <a:pt x="139577" y="213028"/>
                  <a:pt x="138527" y="209530"/>
                  <a:pt x="137128" y="206731"/>
                </a:cubicBezTo>
                <a:cubicBezTo>
                  <a:pt x="186450" y="209879"/>
                  <a:pt x="213384" y="225620"/>
                  <a:pt x="216183" y="232267"/>
                </a:cubicBezTo>
                <a:cubicBezTo>
                  <a:pt x="212685" y="239962"/>
                  <a:pt x="179454" y="258501"/>
                  <a:pt x="118239" y="258501"/>
                </a:cubicBezTo>
                <a:close/>
              </a:path>
            </a:pathLst>
          </a:custGeom>
          <a:pattFill prst="pct90">
            <a:fgClr>
              <a:srgbClr val="F6DA0A"/>
            </a:fgClr>
            <a:bgClr>
              <a:schemeClr val="bg1"/>
            </a:bgClr>
          </a:pattFill>
          <a:ln w="3473" cap="flat">
            <a:noFill/>
            <a:prstDash val="solid"/>
            <a:miter/>
          </a:ln>
        </p:spPr>
        <p:txBody>
          <a:bodyPr rtlCol="0" anchor="ctr"/>
          <a:lstStyle/>
          <a:p>
            <a:endParaRPr lang="es-ES" sz="1600"/>
          </a:p>
        </p:txBody>
      </p:sp>
      <p:sp>
        <p:nvSpPr>
          <p:cNvPr id="59" name="CuadroTexto 58">
            <a:extLst>
              <a:ext uri="{FF2B5EF4-FFF2-40B4-BE49-F238E27FC236}">
                <a16:creationId xmlns:a16="http://schemas.microsoft.com/office/drawing/2014/main" id="{E6E06F11-38C2-3F47-5494-81E2248DC480}"/>
              </a:ext>
            </a:extLst>
          </p:cNvPr>
          <p:cNvSpPr txBox="1"/>
          <p:nvPr/>
        </p:nvSpPr>
        <p:spPr>
          <a:xfrm>
            <a:off x="995507" y="3762862"/>
            <a:ext cx="2511582" cy="48442"/>
          </a:xfrm>
          <a:prstGeom prst="rect">
            <a:avLst/>
          </a:prstGeom>
          <a:pattFill prst="pct90">
            <a:fgClr>
              <a:srgbClr val="FF0066"/>
            </a:fgClr>
            <a:bgClr>
              <a:schemeClr val="bg1"/>
            </a:bgClr>
          </a:pattFill>
        </p:spPr>
        <p:txBody>
          <a:bodyPr wrap="square" tIns="36000" rtlCol="0" anchor="ctr" anchorCtr="0">
            <a:noAutofit/>
          </a:bodyPr>
          <a:lstStyle/>
          <a:p>
            <a:pPr>
              <a:lnSpc>
                <a:spcPts val="1400"/>
              </a:lnSpc>
            </a:pPr>
            <a:r>
              <a:rPr lang="es-ES" altLang="es-ES" sz="1600" dirty="0">
                <a:latin typeface="Montserrat ExtraBold" pitchFamily="2" charset="0"/>
              </a:rPr>
              <a:t>SPONSOR PREMIUM</a:t>
            </a:r>
          </a:p>
        </p:txBody>
      </p:sp>
      <p:sp>
        <p:nvSpPr>
          <p:cNvPr id="60" name="CuadroTexto 59">
            <a:extLst>
              <a:ext uri="{FF2B5EF4-FFF2-40B4-BE49-F238E27FC236}">
                <a16:creationId xmlns:a16="http://schemas.microsoft.com/office/drawing/2014/main" id="{9A3EAB1F-8C1F-5057-5B7F-EA8A4E8BC5A9}"/>
              </a:ext>
            </a:extLst>
          </p:cNvPr>
          <p:cNvSpPr txBox="1"/>
          <p:nvPr/>
        </p:nvSpPr>
        <p:spPr>
          <a:xfrm>
            <a:off x="995507" y="3464443"/>
            <a:ext cx="1645598" cy="47509"/>
          </a:xfrm>
          <a:prstGeom prst="rect">
            <a:avLst/>
          </a:prstGeom>
          <a:pattFill prst="pct90">
            <a:fgClr>
              <a:srgbClr val="FF7C80"/>
            </a:fgClr>
            <a:bgClr>
              <a:schemeClr val="bg1"/>
            </a:bgClr>
          </a:pattFill>
        </p:spPr>
        <p:txBody>
          <a:bodyPr wrap="square" tIns="36000" rtlCol="0" anchor="ctr" anchorCtr="0">
            <a:noAutofit/>
          </a:bodyPr>
          <a:lstStyle/>
          <a:p>
            <a:pPr>
              <a:lnSpc>
                <a:spcPts val="1400"/>
              </a:lnSpc>
            </a:pPr>
            <a:r>
              <a:rPr lang="es-ES" altLang="es-ES" sz="1600" dirty="0">
                <a:latin typeface="Montserrat ExtraBold" pitchFamily="2" charset="0"/>
              </a:rPr>
              <a:t>TP MENCIÓN</a:t>
            </a:r>
          </a:p>
        </p:txBody>
      </p:sp>
      <p:sp>
        <p:nvSpPr>
          <p:cNvPr id="61" name="CuadroTexto 60">
            <a:extLst>
              <a:ext uri="{FF2B5EF4-FFF2-40B4-BE49-F238E27FC236}">
                <a16:creationId xmlns:a16="http://schemas.microsoft.com/office/drawing/2014/main" id="{F6302A8E-4A37-759B-9B3E-160D11615B88}"/>
              </a:ext>
            </a:extLst>
          </p:cNvPr>
          <p:cNvSpPr txBox="1"/>
          <p:nvPr/>
        </p:nvSpPr>
        <p:spPr>
          <a:xfrm>
            <a:off x="995507" y="4112444"/>
            <a:ext cx="1465592" cy="45720"/>
          </a:xfrm>
          <a:prstGeom prst="rect">
            <a:avLst/>
          </a:prstGeom>
          <a:pattFill prst="pct90">
            <a:fgClr>
              <a:srgbClr val="00CC99"/>
            </a:fgClr>
            <a:bgClr>
              <a:schemeClr val="bg1"/>
            </a:bgClr>
          </a:pattFill>
        </p:spPr>
        <p:txBody>
          <a:bodyPr wrap="square" tIns="36000" rtlCol="0" anchor="ctr" anchorCtr="0">
            <a:noAutofit/>
          </a:bodyPr>
          <a:lstStyle/>
          <a:p>
            <a:pPr>
              <a:lnSpc>
                <a:spcPts val="1400"/>
              </a:lnSpc>
            </a:pPr>
            <a:r>
              <a:rPr lang="es-ES" altLang="es-ES" sz="1600" dirty="0">
                <a:latin typeface="Montserrat ExtraBold" pitchFamily="2" charset="0"/>
              </a:rPr>
              <a:t>AD BREAK </a:t>
            </a:r>
          </a:p>
        </p:txBody>
      </p:sp>
      <p:sp>
        <p:nvSpPr>
          <p:cNvPr id="62" name="CuadroTexto 61">
            <a:extLst>
              <a:ext uri="{FF2B5EF4-FFF2-40B4-BE49-F238E27FC236}">
                <a16:creationId xmlns:a16="http://schemas.microsoft.com/office/drawing/2014/main" id="{092AA7F9-0092-3C28-981F-4E9F682F85BC}"/>
              </a:ext>
            </a:extLst>
          </p:cNvPr>
          <p:cNvSpPr txBox="1"/>
          <p:nvPr/>
        </p:nvSpPr>
        <p:spPr>
          <a:xfrm>
            <a:off x="995507" y="4685947"/>
            <a:ext cx="1487263" cy="45719"/>
          </a:xfrm>
          <a:prstGeom prst="rect">
            <a:avLst/>
          </a:prstGeom>
          <a:pattFill prst="pct90">
            <a:fgClr>
              <a:srgbClr val="F6DA0A"/>
            </a:fgClr>
            <a:bgClr>
              <a:schemeClr val="bg1"/>
            </a:bgClr>
          </a:pattFill>
        </p:spPr>
        <p:txBody>
          <a:bodyPr wrap="square" tIns="36000" rtlCol="0" anchor="ctr" anchorCtr="0">
            <a:noAutofit/>
          </a:bodyPr>
          <a:lstStyle/>
          <a:p>
            <a:pPr>
              <a:lnSpc>
                <a:spcPts val="1400"/>
              </a:lnSpc>
            </a:pPr>
            <a:r>
              <a:rPr lang="es-ES" altLang="es-ES" sz="1600" dirty="0">
                <a:latin typeface="Montserrat ExtraBold" pitchFamily="2" charset="0"/>
              </a:rPr>
              <a:t>COMEUVAS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C7B175C2-B7A3-BE47-6E5E-19756F9FFD63}"/>
              </a:ext>
            </a:extLst>
          </p:cNvPr>
          <p:cNvSpPr txBox="1"/>
          <p:nvPr/>
        </p:nvSpPr>
        <p:spPr>
          <a:xfrm>
            <a:off x="9868778" y="3551790"/>
            <a:ext cx="934350" cy="769441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s-ES" sz="1100" b="1" dirty="0">
                <a:latin typeface="Montserrat BLACK" panose="00000A00000000000000" pitchFamily="2" charset="0"/>
              </a:rPr>
              <a:t>AD BREAK</a:t>
            </a:r>
          </a:p>
          <a:p>
            <a:pPr algn="ctr"/>
            <a:r>
              <a:rPr lang="es-ES" sz="1100" b="1" dirty="0">
                <a:latin typeface="Montserrat BLACK" panose="00000A00000000000000" pitchFamily="2" charset="0"/>
              </a:rPr>
              <a:t>4 SPOTS</a:t>
            </a:r>
          </a:p>
          <a:p>
            <a:pPr algn="ctr"/>
            <a:endParaRPr lang="es-ES" sz="1100" b="1" dirty="0">
              <a:latin typeface="Montserrat BLACK" panose="00000A00000000000000" pitchFamily="2" charset="0"/>
            </a:endParaRP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CA0DA71B-B2EC-D922-C66F-CD2E5F07A7F8}"/>
              </a:ext>
            </a:extLst>
          </p:cNvPr>
          <p:cNvSpPr/>
          <p:nvPr/>
        </p:nvSpPr>
        <p:spPr>
          <a:xfrm>
            <a:off x="6141234" y="3144058"/>
            <a:ext cx="169180" cy="1692771"/>
          </a:xfrm>
          <a:prstGeom prst="rect">
            <a:avLst/>
          </a:prstGeom>
          <a:pattFill prst="pct80">
            <a:fgClr>
              <a:srgbClr val="EFB810"/>
            </a:fgClr>
            <a:bgClr>
              <a:schemeClr val="bg1"/>
            </a:bgClr>
          </a:patt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Black" pitchFamily="2" charset="0"/>
              </a:rPr>
              <a:t>SB1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916BFE14-C712-435E-19F1-96A8874580F6}"/>
              </a:ext>
            </a:extLst>
          </p:cNvPr>
          <p:cNvSpPr/>
          <p:nvPr/>
        </p:nvSpPr>
        <p:spPr>
          <a:xfrm>
            <a:off x="9686077" y="3119796"/>
            <a:ext cx="169180" cy="1692771"/>
          </a:xfrm>
          <a:prstGeom prst="rect">
            <a:avLst/>
          </a:prstGeom>
          <a:pattFill prst="pct80">
            <a:fgClr>
              <a:srgbClr val="EFB810"/>
            </a:fgClr>
            <a:bgClr>
              <a:schemeClr val="bg1"/>
            </a:bgClr>
          </a:patt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Black" pitchFamily="2" charset="0"/>
              </a:rPr>
              <a:t>SB 2</a:t>
            </a:r>
          </a:p>
        </p:txBody>
      </p:sp>
      <p:sp>
        <p:nvSpPr>
          <p:cNvPr id="11" name="Gráfico 55" descr="Campana con relleno sólido">
            <a:extLst>
              <a:ext uri="{FF2B5EF4-FFF2-40B4-BE49-F238E27FC236}">
                <a16:creationId xmlns:a16="http://schemas.microsoft.com/office/drawing/2014/main" id="{2F159F87-4CBD-2E77-9478-AE158FBF93BA}"/>
              </a:ext>
            </a:extLst>
          </p:cNvPr>
          <p:cNvSpPr/>
          <p:nvPr/>
        </p:nvSpPr>
        <p:spPr>
          <a:xfrm>
            <a:off x="995507" y="4237463"/>
            <a:ext cx="237170" cy="279489"/>
          </a:xfrm>
          <a:custGeom>
            <a:avLst/>
            <a:gdLst>
              <a:gd name="connsiteX0" fmla="*/ 231574 w 237170"/>
              <a:gd name="connsiteY0" fmla="*/ 217925 h 279489"/>
              <a:gd name="connsiteX1" fmla="*/ 184701 w 237170"/>
              <a:gd name="connsiteY1" fmla="*/ 94096 h 279489"/>
              <a:gd name="connsiteX2" fmla="*/ 184701 w 237170"/>
              <a:gd name="connsiteY2" fmla="*/ 94446 h 279489"/>
              <a:gd name="connsiteX3" fmla="*/ 149021 w 237170"/>
              <a:gd name="connsiteY3" fmla="*/ 38828 h 279489"/>
              <a:gd name="connsiteX4" fmla="*/ 150071 w 237170"/>
              <a:gd name="connsiteY4" fmla="*/ 31482 h 279489"/>
              <a:gd name="connsiteX5" fmla="*/ 118589 w 237170"/>
              <a:gd name="connsiteY5" fmla="*/ 0 h 279489"/>
              <a:gd name="connsiteX6" fmla="*/ 87107 w 237170"/>
              <a:gd name="connsiteY6" fmla="*/ 31482 h 279489"/>
              <a:gd name="connsiteX7" fmla="*/ 88156 w 237170"/>
              <a:gd name="connsiteY7" fmla="*/ 38828 h 279489"/>
              <a:gd name="connsiteX8" fmla="*/ 52477 w 237170"/>
              <a:gd name="connsiteY8" fmla="*/ 94446 h 279489"/>
              <a:gd name="connsiteX9" fmla="*/ 52477 w 237170"/>
              <a:gd name="connsiteY9" fmla="*/ 94096 h 279489"/>
              <a:gd name="connsiteX10" fmla="*/ 5604 w 237170"/>
              <a:gd name="connsiteY10" fmla="*/ 217925 h 279489"/>
              <a:gd name="connsiteX11" fmla="*/ 7 w 237170"/>
              <a:gd name="connsiteY11" fmla="*/ 232267 h 279489"/>
              <a:gd name="connsiteX12" fmla="*/ 118239 w 237170"/>
              <a:gd name="connsiteY12" fmla="*/ 279489 h 279489"/>
              <a:gd name="connsiteX13" fmla="*/ 237171 w 237170"/>
              <a:gd name="connsiteY13" fmla="*/ 232267 h 279489"/>
              <a:gd name="connsiteX14" fmla="*/ 231574 w 237170"/>
              <a:gd name="connsiteY14" fmla="*/ 217925 h 279489"/>
              <a:gd name="connsiteX15" fmla="*/ 118239 w 237170"/>
              <a:gd name="connsiteY15" fmla="*/ 13642 h 279489"/>
              <a:gd name="connsiteX16" fmla="*/ 135729 w 237170"/>
              <a:gd name="connsiteY16" fmla="*/ 31132 h 279489"/>
              <a:gd name="connsiteX17" fmla="*/ 135379 w 237170"/>
              <a:gd name="connsiteY17" fmla="*/ 33581 h 279489"/>
              <a:gd name="connsiteX18" fmla="*/ 118239 w 237170"/>
              <a:gd name="connsiteY18" fmla="*/ 31132 h 279489"/>
              <a:gd name="connsiteX19" fmla="*/ 101099 w 237170"/>
              <a:gd name="connsiteY19" fmla="*/ 33581 h 279489"/>
              <a:gd name="connsiteX20" fmla="*/ 100749 w 237170"/>
              <a:gd name="connsiteY20" fmla="*/ 31132 h 279489"/>
              <a:gd name="connsiteX21" fmla="*/ 118239 w 237170"/>
              <a:gd name="connsiteY21" fmla="*/ 13642 h 279489"/>
              <a:gd name="connsiteX22" fmla="*/ 118239 w 237170"/>
              <a:gd name="connsiteY22" fmla="*/ 258501 h 279489"/>
              <a:gd name="connsiteX23" fmla="*/ 20295 w 237170"/>
              <a:gd name="connsiteY23" fmla="*/ 232267 h 279489"/>
              <a:gd name="connsiteX24" fmla="*/ 99350 w 237170"/>
              <a:gd name="connsiteY24" fmla="*/ 206731 h 279489"/>
              <a:gd name="connsiteX25" fmla="*/ 96901 w 237170"/>
              <a:gd name="connsiteY25" fmla="*/ 216526 h 279489"/>
              <a:gd name="connsiteX26" fmla="*/ 118239 w 237170"/>
              <a:gd name="connsiteY26" fmla="*/ 237513 h 279489"/>
              <a:gd name="connsiteX27" fmla="*/ 139577 w 237170"/>
              <a:gd name="connsiteY27" fmla="*/ 216526 h 279489"/>
              <a:gd name="connsiteX28" fmla="*/ 137128 w 237170"/>
              <a:gd name="connsiteY28" fmla="*/ 206731 h 279489"/>
              <a:gd name="connsiteX29" fmla="*/ 216183 w 237170"/>
              <a:gd name="connsiteY29" fmla="*/ 232267 h 279489"/>
              <a:gd name="connsiteX30" fmla="*/ 118239 w 237170"/>
              <a:gd name="connsiteY30" fmla="*/ 258501 h 279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237170" h="279489">
                <a:moveTo>
                  <a:pt x="231574" y="217925"/>
                </a:moveTo>
                <a:cubicBezTo>
                  <a:pt x="218631" y="189241"/>
                  <a:pt x="186799" y="179097"/>
                  <a:pt x="184701" y="94096"/>
                </a:cubicBezTo>
                <a:lnTo>
                  <a:pt x="184701" y="94446"/>
                </a:lnTo>
                <a:cubicBezTo>
                  <a:pt x="183651" y="69960"/>
                  <a:pt x="169310" y="49322"/>
                  <a:pt x="149021" y="38828"/>
                </a:cubicBezTo>
                <a:cubicBezTo>
                  <a:pt x="149721" y="36379"/>
                  <a:pt x="150071" y="33930"/>
                  <a:pt x="150071" y="31482"/>
                </a:cubicBezTo>
                <a:cubicBezTo>
                  <a:pt x="150071" y="13992"/>
                  <a:pt x="136079" y="0"/>
                  <a:pt x="118589" y="0"/>
                </a:cubicBezTo>
                <a:cubicBezTo>
                  <a:pt x="101099" y="0"/>
                  <a:pt x="87107" y="13992"/>
                  <a:pt x="87107" y="31482"/>
                </a:cubicBezTo>
                <a:cubicBezTo>
                  <a:pt x="87107" y="33930"/>
                  <a:pt x="87457" y="36729"/>
                  <a:pt x="88156" y="38828"/>
                </a:cubicBezTo>
                <a:cubicBezTo>
                  <a:pt x="67868" y="49322"/>
                  <a:pt x="53526" y="70310"/>
                  <a:pt x="52477" y="94446"/>
                </a:cubicBezTo>
                <a:lnTo>
                  <a:pt x="52477" y="94096"/>
                </a:lnTo>
                <a:cubicBezTo>
                  <a:pt x="50378" y="179097"/>
                  <a:pt x="18546" y="189241"/>
                  <a:pt x="5604" y="217925"/>
                </a:cubicBezTo>
                <a:cubicBezTo>
                  <a:pt x="2106" y="222472"/>
                  <a:pt x="7" y="227020"/>
                  <a:pt x="7" y="232267"/>
                </a:cubicBezTo>
                <a:cubicBezTo>
                  <a:pt x="-693" y="258501"/>
                  <a:pt x="52477" y="279489"/>
                  <a:pt x="118239" y="279489"/>
                </a:cubicBezTo>
                <a:cubicBezTo>
                  <a:pt x="184001" y="279489"/>
                  <a:pt x="237171" y="258501"/>
                  <a:pt x="237171" y="232267"/>
                </a:cubicBezTo>
                <a:cubicBezTo>
                  <a:pt x="237171" y="227369"/>
                  <a:pt x="235422" y="222472"/>
                  <a:pt x="231574" y="217925"/>
                </a:cubicBezTo>
                <a:close/>
                <a:moveTo>
                  <a:pt x="118239" y="13642"/>
                </a:moveTo>
                <a:cubicBezTo>
                  <a:pt x="128033" y="13642"/>
                  <a:pt x="135729" y="21338"/>
                  <a:pt x="135729" y="31132"/>
                </a:cubicBezTo>
                <a:cubicBezTo>
                  <a:pt x="135729" y="31832"/>
                  <a:pt x="135729" y="32531"/>
                  <a:pt x="135379" y="33581"/>
                </a:cubicBezTo>
                <a:cubicBezTo>
                  <a:pt x="130132" y="31832"/>
                  <a:pt x="124185" y="31132"/>
                  <a:pt x="118239" y="31132"/>
                </a:cubicBezTo>
                <a:cubicBezTo>
                  <a:pt x="112292" y="31132"/>
                  <a:pt x="106346" y="31832"/>
                  <a:pt x="101099" y="33581"/>
                </a:cubicBezTo>
                <a:cubicBezTo>
                  <a:pt x="101099" y="32881"/>
                  <a:pt x="100749" y="32182"/>
                  <a:pt x="100749" y="31132"/>
                </a:cubicBezTo>
                <a:cubicBezTo>
                  <a:pt x="100749" y="21338"/>
                  <a:pt x="108445" y="13642"/>
                  <a:pt x="118239" y="13642"/>
                </a:cubicBezTo>
                <a:close/>
                <a:moveTo>
                  <a:pt x="118239" y="258501"/>
                </a:moveTo>
                <a:cubicBezTo>
                  <a:pt x="57024" y="258501"/>
                  <a:pt x="23793" y="239962"/>
                  <a:pt x="20295" y="232267"/>
                </a:cubicBezTo>
                <a:cubicBezTo>
                  <a:pt x="23094" y="225620"/>
                  <a:pt x="50028" y="209879"/>
                  <a:pt x="99350" y="206731"/>
                </a:cubicBezTo>
                <a:cubicBezTo>
                  <a:pt x="97951" y="209530"/>
                  <a:pt x="96901" y="213028"/>
                  <a:pt x="96901" y="216526"/>
                </a:cubicBezTo>
                <a:cubicBezTo>
                  <a:pt x="96901" y="228069"/>
                  <a:pt x="106346" y="237513"/>
                  <a:pt x="118239" y="237513"/>
                </a:cubicBezTo>
                <a:cubicBezTo>
                  <a:pt x="130132" y="237513"/>
                  <a:pt x="139577" y="228069"/>
                  <a:pt x="139577" y="216526"/>
                </a:cubicBezTo>
                <a:cubicBezTo>
                  <a:pt x="139577" y="213028"/>
                  <a:pt x="138527" y="209530"/>
                  <a:pt x="137128" y="206731"/>
                </a:cubicBezTo>
                <a:cubicBezTo>
                  <a:pt x="186450" y="209879"/>
                  <a:pt x="213384" y="225620"/>
                  <a:pt x="216183" y="232267"/>
                </a:cubicBezTo>
                <a:cubicBezTo>
                  <a:pt x="212685" y="239962"/>
                  <a:pt x="179454" y="258501"/>
                  <a:pt x="118239" y="258501"/>
                </a:cubicBezTo>
                <a:close/>
              </a:path>
            </a:pathLst>
          </a:custGeom>
          <a:pattFill prst="pct90">
            <a:fgClr>
              <a:srgbClr val="EFB810"/>
            </a:fgClr>
            <a:bgClr>
              <a:schemeClr val="bg1"/>
            </a:bgClr>
          </a:pattFill>
          <a:ln w="3473" cap="flat">
            <a:noFill/>
            <a:prstDash val="solid"/>
            <a:miter/>
          </a:ln>
        </p:spPr>
        <p:txBody>
          <a:bodyPr rtlCol="0" anchor="ctr"/>
          <a:lstStyle/>
          <a:p>
            <a:endParaRPr lang="es-ES" sz="1600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B9B2E404-B002-048D-DD53-4434E4B1D566}"/>
              </a:ext>
            </a:extLst>
          </p:cNvPr>
          <p:cNvSpPr txBox="1"/>
          <p:nvPr/>
        </p:nvSpPr>
        <p:spPr>
          <a:xfrm>
            <a:off x="995507" y="4409286"/>
            <a:ext cx="2193385" cy="48443"/>
          </a:xfrm>
          <a:prstGeom prst="rect">
            <a:avLst/>
          </a:prstGeom>
          <a:pattFill prst="pct90">
            <a:fgClr>
              <a:srgbClr val="EFB810"/>
            </a:fgClr>
            <a:bgClr>
              <a:schemeClr val="bg1"/>
            </a:bgClr>
          </a:pattFill>
        </p:spPr>
        <p:txBody>
          <a:bodyPr wrap="square" tIns="36000" rtlCol="0" anchor="ctr" anchorCtr="0">
            <a:noAutofit/>
          </a:bodyPr>
          <a:lstStyle>
            <a:defPPr>
              <a:defRPr lang="es-ES"/>
            </a:defPPr>
            <a:lvl1pPr>
              <a:lnSpc>
                <a:spcPts val="1400"/>
              </a:lnSpc>
              <a:defRPr sz="1600">
                <a:solidFill>
                  <a:schemeClr val="bg1"/>
                </a:solidFill>
                <a:latin typeface="Montserrat ExtraBold" pitchFamily="2" charset="0"/>
              </a:defRPr>
            </a:lvl1pPr>
          </a:lstStyle>
          <a:p>
            <a:r>
              <a:rPr lang="es-ES" altLang="es-ES" dirty="0">
                <a:solidFill>
                  <a:schemeClr val="tx1"/>
                </a:solidFill>
              </a:rPr>
              <a:t>SOBREIMPRESIÓN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D9076E61-818C-AF10-C8B1-660AB0EFBAD7}"/>
              </a:ext>
            </a:extLst>
          </p:cNvPr>
          <p:cNvSpPr txBox="1"/>
          <p:nvPr/>
        </p:nvSpPr>
        <p:spPr>
          <a:xfrm>
            <a:off x="828401" y="1429730"/>
            <a:ext cx="44054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s-ES" sz="1400" spc="600" dirty="0">
                <a:highlight>
                  <a:srgbClr val="FB534A"/>
                </a:highlight>
                <a:latin typeface="Montserrat Light" pitchFamily="2" charset="0"/>
              </a:rPr>
              <a:t>·</a:t>
            </a:r>
            <a:r>
              <a:rPr lang="es-ES" sz="1400" spc="600" dirty="0">
                <a:solidFill>
                  <a:schemeClr val="bg1"/>
                </a:solidFill>
                <a:highlight>
                  <a:srgbClr val="FB534A"/>
                </a:highlight>
                <a:latin typeface="Montserrat Black" pitchFamily="2" charset="0"/>
              </a:rPr>
              <a:t>ATRESMEDIA</a:t>
            </a:r>
            <a:r>
              <a:rPr lang="es-ES" sz="1400" spc="600" dirty="0">
                <a:solidFill>
                  <a:schemeClr val="bg1"/>
                </a:solidFill>
                <a:highlight>
                  <a:srgbClr val="FB534A"/>
                </a:highlight>
                <a:latin typeface="Montserrat" pitchFamily="2" charset="0"/>
              </a:rPr>
              <a:t>PUBLICIDAD·</a:t>
            </a:r>
          </a:p>
        </p:txBody>
      </p:sp>
      <p:pic>
        <p:nvPicPr>
          <p:cNvPr id="56" name="Imagen 55">
            <a:extLst>
              <a:ext uri="{FF2B5EF4-FFF2-40B4-BE49-F238E27FC236}">
                <a16:creationId xmlns:a16="http://schemas.microsoft.com/office/drawing/2014/main" id="{B7D32A72-994C-E830-1A46-13EE9036522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duotone>
              <a:prstClr val="black"/>
              <a:srgbClr val="FB534A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11191851" y="6330745"/>
            <a:ext cx="743776" cy="298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71507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2D16EC2-74DF-ADC0-1948-53BF434903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Imagen 43">
            <a:extLst>
              <a:ext uri="{FF2B5EF4-FFF2-40B4-BE49-F238E27FC236}">
                <a16:creationId xmlns:a16="http://schemas.microsoft.com/office/drawing/2014/main" id="{831B6E45-0330-B155-5E4D-BFBD7D8A375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  <a:lum bright="70000" contrast="-70000"/>
          </a:blip>
          <a:stretch>
            <a:fillRect/>
          </a:stretch>
        </p:blipFill>
        <p:spPr>
          <a:xfrm>
            <a:off x="0" y="-6075"/>
            <a:ext cx="12181172" cy="6858000"/>
          </a:xfrm>
          <a:prstGeom prst="rect">
            <a:avLst/>
          </a:prstGeom>
        </p:spPr>
      </p:pic>
      <p:sp>
        <p:nvSpPr>
          <p:cNvPr id="35" name="CuadroTexto 34">
            <a:extLst>
              <a:ext uri="{FF2B5EF4-FFF2-40B4-BE49-F238E27FC236}">
                <a16:creationId xmlns:a16="http://schemas.microsoft.com/office/drawing/2014/main" id="{DBCA599F-8D93-E0AB-546E-1A1794C9E89E}"/>
              </a:ext>
            </a:extLst>
          </p:cNvPr>
          <p:cNvSpPr txBox="1"/>
          <p:nvPr/>
        </p:nvSpPr>
        <p:spPr>
          <a:xfrm>
            <a:off x="828401" y="931304"/>
            <a:ext cx="7676970" cy="7246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4400"/>
              </a:lnSpc>
            </a:pPr>
            <a:r>
              <a:rPr lang="es-ES" sz="6600" spc="-150" dirty="0">
                <a:latin typeface="Montserrat Black" pitchFamily="2" charset="0"/>
              </a:rPr>
              <a:t>ADJUDICACIÓN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AE324C3D-1155-9565-1D23-FBC678DEB482}"/>
              </a:ext>
            </a:extLst>
          </p:cNvPr>
          <p:cNvSpPr txBox="1"/>
          <p:nvPr/>
        </p:nvSpPr>
        <p:spPr>
          <a:xfrm>
            <a:off x="1535302" y="2856036"/>
            <a:ext cx="41178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800" dirty="0">
                <a:solidFill>
                  <a:schemeClr val="bg1"/>
                </a:solidFill>
                <a:highlight>
                  <a:srgbClr val="FB534A"/>
                </a:highlight>
                <a:latin typeface="Montserrat Black" pitchFamily="2" charset="0"/>
              </a:rPr>
              <a:t>NOVIEMBRE</a:t>
            </a:r>
            <a:endParaRPr lang="es-ES" sz="2000" dirty="0">
              <a:solidFill>
                <a:schemeClr val="bg1"/>
              </a:solidFill>
              <a:highlight>
                <a:srgbClr val="FB534A"/>
              </a:highlight>
              <a:latin typeface="Montserrat Black" pitchFamily="2" charset="0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0831C409-1174-4641-FCE6-09FC54FE9A2D}"/>
              </a:ext>
            </a:extLst>
          </p:cNvPr>
          <p:cNvSpPr txBox="1"/>
          <p:nvPr/>
        </p:nvSpPr>
        <p:spPr>
          <a:xfrm>
            <a:off x="1569027" y="2240414"/>
            <a:ext cx="3555423" cy="7323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400"/>
              </a:lnSpc>
            </a:pPr>
            <a:r>
              <a:rPr lang="es-ES" sz="3200" dirty="0">
                <a:latin typeface="Montserrat Black" pitchFamily="2" charset="0"/>
              </a:rPr>
              <a:t>PRIMERA SEMANA DE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0DFB1A2B-1A8D-152A-C6B3-070B954BBE29}"/>
              </a:ext>
            </a:extLst>
          </p:cNvPr>
          <p:cNvSpPr txBox="1"/>
          <p:nvPr/>
        </p:nvSpPr>
        <p:spPr>
          <a:xfrm>
            <a:off x="1884368" y="3441673"/>
            <a:ext cx="5714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3600" dirty="0">
                <a:latin typeface="Montserrat Black" pitchFamily="2" charset="0"/>
              </a:rPr>
              <a:t>1</a:t>
            </a:r>
            <a:endParaRPr lang="es-ES" sz="2800" dirty="0">
              <a:latin typeface="Montserrat Black" pitchFamily="2" charset="0"/>
            </a:endParaRPr>
          </a:p>
        </p:txBody>
      </p:sp>
      <p:sp>
        <p:nvSpPr>
          <p:cNvPr id="15" name="Medio marco 14">
            <a:extLst>
              <a:ext uri="{FF2B5EF4-FFF2-40B4-BE49-F238E27FC236}">
                <a16:creationId xmlns:a16="http://schemas.microsoft.com/office/drawing/2014/main" id="{FCB447C2-D1B5-D889-CAB4-554C54DEF0AB}"/>
              </a:ext>
            </a:extLst>
          </p:cNvPr>
          <p:cNvSpPr/>
          <p:nvPr/>
        </p:nvSpPr>
        <p:spPr>
          <a:xfrm rot="8100000">
            <a:off x="2118954" y="3581223"/>
            <a:ext cx="397510" cy="410593"/>
          </a:xfrm>
          <a:prstGeom prst="halfFrame">
            <a:avLst/>
          </a:prstGeom>
          <a:solidFill>
            <a:srgbClr val="FB534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  <a:highlight>
                <a:srgbClr val="FB534A"/>
              </a:highlight>
            </a:endParaRP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E7E01B73-606D-572F-F916-11155424E893}"/>
              </a:ext>
            </a:extLst>
          </p:cNvPr>
          <p:cNvSpPr txBox="1"/>
          <p:nvPr/>
        </p:nvSpPr>
        <p:spPr>
          <a:xfrm>
            <a:off x="2603418" y="3471658"/>
            <a:ext cx="17342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800" dirty="0">
                <a:solidFill>
                  <a:schemeClr val="bg1"/>
                </a:solidFill>
                <a:highlight>
                  <a:srgbClr val="FB534A"/>
                </a:highlight>
                <a:latin typeface="Montserrat Black" pitchFamily="2" charset="0"/>
              </a:rPr>
              <a:t>PRECIO</a:t>
            </a:r>
            <a:endParaRPr lang="es-ES" sz="2000" dirty="0">
              <a:solidFill>
                <a:schemeClr val="bg1"/>
              </a:solidFill>
              <a:highlight>
                <a:srgbClr val="FB534A"/>
              </a:highlight>
              <a:latin typeface="Montserrat Black" pitchFamily="2" charset="0"/>
            </a:endParaRP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25D884D0-8014-7891-A66B-737DD938A43B}"/>
              </a:ext>
            </a:extLst>
          </p:cNvPr>
          <p:cNvSpPr txBox="1"/>
          <p:nvPr/>
        </p:nvSpPr>
        <p:spPr>
          <a:xfrm>
            <a:off x="4502518" y="3410103"/>
            <a:ext cx="5714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3600" dirty="0">
                <a:latin typeface="Montserrat Black" pitchFamily="2" charset="0"/>
              </a:rPr>
              <a:t>2</a:t>
            </a:r>
            <a:endParaRPr lang="es-ES" sz="2800" dirty="0">
              <a:latin typeface="Montserrat Black" pitchFamily="2" charset="0"/>
            </a:endParaRPr>
          </a:p>
        </p:txBody>
      </p:sp>
      <p:sp>
        <p:nvSpPr>
          <p:cNvPr id="23" name="Medio marco 22">
            <a:extLst>
              <a:ext uri="{FF2B5EF4-FFF2-40B4-BE49-F238E27FC236}">
                <a16:creationId xmlns:a16="http://schemas.microsoft.com/office/drawing/2014/main" id="{EED33AEE-E71D-89D4-8580-BFC0CD6A24A1}"/>
              </a:ext>
            </a:extLst>
          </p:cNvPr>
          <p:cNvSpPr/>
          <p:nvPr/>
        </p:nvSpPr>
        <p:spPr>
          <a:xfrm rot="8100000">
            <a:off x="4809674" y="3549653"/>
            <a:ext cx="397510" cy="410593"/>
          </a:xfrm>
          <a:prstGeom prst="halfFrame">
            <a:avLst/>
          </a:prstGeom>
          <a:solidFill>
            <a:srgbClr val="FB534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  <a:highlight>
                <a:srgbClr val="FB534A"/>
              </a:highlight>
            </a:endParaRP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90E1C155-59F4-751E-0311-4294474BBE9A}"/>
              </a:ext>
            </a:extLst>
          </p:cNvPr>
          <p:cNvSpPr txBox="1"/>
          <p:nvPr/>
        </p:nvSpPr>
        <p:spPr>
          <a:xfrm>
            <a:off x="5294137" y="3471658"/>
            <a:ext cx="24543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800" dirty="0">
                <a:solidFill>
                  <a:schemeClr val="bg1"/>
                </a:solidFill>
                <a:highlight>
                  <a:srgbClr val="FB534A"/>
                </a:highlight>
                <a:latin typeface="Montserrat Black" pitchFamily="2" charset="0"/>
              </a:rPr>
              <a:t>VOLUMEN</a:t>
            </a:r>
            <a:endParaRPr lang="es-ES" sz="2000" dirty="0">
              <a:solidFill>
                <a:schemeClr val="bg1"/>
              </a:solidFill>
              <a:highlight>
                <a:srgbClr val="FB534A"/>
              </a:highlight>
              <a:latin typeface="Montserrat Black" pitchFamily="2" charset="0"/>
            </a:endParaRP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809D12A5-E933-B076-F44A-808C5E4BAF41}"/>
              </a:ext>
            </a:extLst>
          </p:cNvPr>
          <p:cNvSpPr txBox="1"/>
          <p:nvPr/>
        </p:nvSpPr>
        <p:spPr>
          <a:xfrm>
            <a:off x="5313185" y="3994878"/>
            <a:ext cx="2454357" cy="1018179"/>
          </a:xfrm>
          <a:prstGeom prst="rect">
            <a:avLst/>
          </a:prstGeom>
          <a:noFill/>
        </p:spPr>
        <p:txBody>
          <a:bodyPr wrap="square" tIns="36000" rtlCol="0" anchor="ctr" anchorCtr="0">
            <a:noAutofit/>
          </a:bodyPr>
          <a:lstStyle/>
          <a:p>
            <a:pPr>
              <a:lnSpc>
                <a:spcPts val="1200"/>
              </a:lnSpc>
            </a:pPr>
            <a:r>
              <a:rPr lang="es-ES" altLang="es-ES" sz="1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B534A"/>
                </a:highlight>
                <a:latin typeface="Montserrat ExtraBold" pitchFamily="2" charset="0"/>
              </a:rPr>
              <a:t>VOLUMEN TOTAL DE INVERSIÓN ASOCIADO A TODO EL PRODUCTO NAVIDAD (CAMPANADAS, DISCURSO DEL REY, LOTERÍA).</a:t>
            </a: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566CDCA9-B7FF-6E17-759D-7F45D05F7288}"/>
              </a:ext>
            </a:extLst>
          </p:cNvPr>
          <p:cNvSpPr txBox="1"/>
          <p:nvPr/>
        </p:nvSpPr>
        <p:spPr>
          <a:xfrm>
            <a:off x="7543157" y="3379111"/>
            <a:ext cx="5714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3600" dirty="0">
                <a:latin typeface="Montserrat Black" pitchFamily="2" charset="0"/>
              </a:rPr>
              <a:t>3</a:t>
            </a:r>
            <a:endParaRPr lang="es-ES" sz="2800" dirty="0">
              <a:latin typeface="Montserrat Black" pitchFamily="2" charset="0"/>
            </a:endParaRPr>
          </a:p>
        </p:txBody>
      </p:sp>
      <p:sp>
        <p:nvSpPr>
          <p:cNvPr id="27" name="Medio marco 26">
            <a:extLst>
              <a:ext uri="{FF2B5EF4-FFF2-40B4-BE49-F238E27FC236}">
                <a16:creationId xmlns:a16="http://schemas.microsoft.com/office/drawing/2014/main" id="{32A79608-7B80-656A-7033-B89E22815DBD}"/>
              </a:ext>
            </a:extLst>
          </p:cNvPr>
          <p:cNvSpPr/>
          <p:nvPr/>
        </p:nvSpPr>
        <p:spPr>
          <a:xfrm rot="8100000">
            <a:off x="7777743" y="3518661"/>
            <a:ext cx="397510" cy="410593"/>
          </a:xfrm>
          <a:prstGeom prst="halfFrame">
            <a:avLst/>
          </a:prstGeom>
          <a:solidFill>
            <a:srgbClr val="FB534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  <a:highlight>
                <a:srgbClr val="FB534A"/>
              </a:highlight>
            </a:endParaRP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15A3C2AF-BD72-63A2-E661-9FD650542E71}"/>
              </a:ext>
            </a:extLst>
          </p:cNvPr>
          <p:cNvSpPr txBox="1"/>
          <p:nvPr/>
        </p:nvSpPr>
        <p:spPr>
          <a:xfrm>
            <a:off x="8262206" y="3471658"/>
            <a:ext cx="2803900" cy="7196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800" dirty="0">
                <a:solidFill>
                  <a:schemeClr val="bg1"/>
                </a:solidFill>
                <a:highlight>
                  <a:srgbClr val="FB534A"/>
                </a:highlight>
                <a:latin typeface="Montserrat Black" pitchFamily="2" charset="0"/>
              </a:rPr>
              <a:t>EN CASO DE IGUALDAD</a:t>
            </a:r>
            <a:endParaRPr lang="es-ES" sz="2000" dirty="0">
              <a:solidFill>
                <a:schemeClr val="bg1"/>
              </a:solidFill>
              <a:highlight>
                <a:srgbClr val="FB534A"/>
              </a:highlight>
              <a:latin typeface="Montserrat Black" pitchFamily="2" charset="0"/>
            </a:endParaRPr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2CEB6374-E659-7A14-0CC6-653E389F2EBD}"/>
              </a:ext>
            </a:extLst>
          </p:cNvPr>
          <p:cNvSpPr txBox="1"/>
          <p:nvPr/>
        </p:nvSpPr>
        <p:spPr>
          <a:xfrm>
            <a:off x="8313566" y="4224751"/>
            <a:ext cx="2360329" cy="816909"/>
          </a:xfrm>
          <a:prstGeom prst="rect">
            <a:avLst/>
          </a:prstGeom>
          <a:noFill/>
        </p:spPr>
        <p:txBody>
          <a:bodyPr wrap="square" tIns="36000" rtlCol="0" anchor="ctr" anchorCtr="0">
            <a:noAutofit/>
          </a:bodyPr>
          <a:lstStyle/>
          <a:p>
            <a:pPr>
              <a:lnSpc>
                <a:spcPts val="1200"/>
              </a:lnSpc>
            </a:pPr>
            <a:r>
              <a:rPr lang="es-ES" altLang="es-ES" sz="1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B534A"/>
                </a:highlight>
                <a:latin typeface="Montserrat ExtraBold" pitchFamily="2" charset="0"/>
              </a:rPr>
              <a:t>SE PONDRÁ EN CONOCIMIENTO DE LAS PARTES PARA QUE PUEDAN RECONSIDERAR SU OFERTA COMERCIAL.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FE6B2C18-1143-4D5E-DF0C-A3387C1BFF80}"/>
              </a:ext>
            </a:extLst>
          </p:cNvPr>
          <p:cNvSpPr txBox="1"/>
          <p:nvPr/>
        </p:nvSpPr>
        <p:spPr>
          <a:xfrm>
            <a:off x="2566768" y="3774111"/>
            <a:ext cx="2454357" cy="1018179"/>
          </a:xfrm>
          <a:prstGeom prst="rect">
            <a:avLst/>
          </a:prstGeom>
          <a:noFill/>
        </p:spPr>
        <p:txBody>
          <a:bodyPr wrap="square" tIns="36000" rtlCol="0" anchor="ctr" anchorCtr="0">
            <a:noAutofit/>
          </a:bodyPr>
          <a:lstStyle/>
          <a:p>
            <a:pPr>
              <a:lnSpc>
                <a:spcPts val="1200"/>
              </a:lnSpc>
            </a:pPr>
            <a:r>
              <a:rPr lang="es-ES" altLang="es-ES" sz="1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B534A"/>
                </a:highlight>
                <a:latin typeface="Montserrat ExtraBold" pitchFamily="2" charset="0"/>
              </a:rPr>
              <a:t>CUMPLIMIENTO DE LA POTICIA COMERCIAL.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4AAAC78-A82D-4F4C-0957-262796B347F2}"/>
              </a:ext>
            </a:extLst>
          </p:cNvPr>
          <p:cNvSpPr txBox="1"/>
          <p:nvPr/>
        </p:nvSpPr>
        <p:spPr>
          <a:xfrm>
            <a:off x="2720166" y="5548857"/>
            <a:ext cx="7801876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1400" b="1" dirty="0">
                <a:solidFill>
                  <a:schemeClr val="bg1"/>
                </a:solidFill>
                <a:highlight>
                  <a:srgbClr val="FB534A"/>
                </a:highlight>
                <a:latin typeface="Montserrat" panose="00000500000000000000" pitchFamily="2" charset="0"/>
                <a:cs typeface="Times New Roman" panose="02020603050405020304" pitchFamily="18" charset="0"/>
              </a:rPr>
              <a:t>DURANTE EL MES DE OCTUBRE SE RECIBIRÁN TODAS LAS PROPUESTAS. LA FECHA DE RECEPCIÓN DE LAS MISMAS NO SERÁ UN CRITERIO DE ADJUDICACIÓN DE ESTE PRODUCTO 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E3ADDCD2-F4CD-EF83-6EF3-6914452474D3}"/>
              </a:ext>
            </a:extLst>
          </p:cNvPr>
          <p:cNvSpPr txBox="1"/>
          <p:nvPr/>
        </p:nvSpPr>
        <p:spPr>
          <a:xfrm>
            <a:off x="828401" y="1429730"/>
            <a:ext cx="44054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s-ES" sz="1400" spc="600" dirty="0">
                <a:solidFill>
                  <a:schemeClr val="bg1"/>
                </a:solidFill>
                <a:highlight>
                  <a:srgbClr val="FB534A"/>
                </a:highlight>
                <a:latin typeface="Montserrat Light" pitchFamily="2" charset="0"/>
              </a:rPr>
              <a:t>·</a:t>
            </a:r>
            <a:r>
              <a:rPr lang="es-ES" sz="1400" spc="600" dirty="0">
                <a:solidFill>
                  <a:schemeClr val="bg1"/>
                </a:solidFill>
                <a:highlight>
                  <a:srgbClr val="FB534A"/>
                </a:highlight>
                <a:latin typeface="Montserrat Black" pitchFamily="2" charset="0"/>
              </a:rPr>
              <a:t>ATRESMEDIA</a:t>
            </a:r>
            <a:r>
              <a:rPr lang="es-ES" sz="1400" spc="600" dirty="0">
                <a:solidFill>
                  <a:schemeClr val="bg1"/>
                </a:solidFill>
                <a:highlight>
                  <a:srgbClr val="FB534A"/>
                </a:highlight>
                <a:latin typeface="Montserrat" pitchFamily="2" charset="0"/>
              </a:rPr>
              <a:t>PUBLICIDAD·</a:t>
            </a:r>
          </a:p>
        </p:txBody>
      </p:sp>
      <p:pic>
        <p:nvPicPr>
          <p:cNvPr id="43" name="Imagen 42">
            <a:extLst>
              <a:ext uri="{FF2B5EF4-FFF2-40B4-BE49-F238E27FC236}">
                <a16:creationId xmlns:a16="http://schemas.microsoft.com/office/drawing/2014/main" id="{F977C620-09A6-5053-EA7F-9B1CD639935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duotone>
              <a:prstClr val="black"/>
              <a:srgbClr val="FB534A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11191851" y="6330745"/>
            <a:ext cx="743776" cy="298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319486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CD9AA8-7D04-121D-4B72-950C3A55F1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D43C6D06-0737-688F-6217-BCC0DE5462E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  <a:lum bright="70000" contrast="-70000"/>
          </a:blip>
          <a:stretch>
            <a:fillRect/>
          </a:stretch>
        </p:blipFill>
        <p:spPr>
          <a:xfrm>
            <a:off x="0" y="-6075"/>
            <a:ext cx="12181172" cy="6858000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A307C4D5-F3DE-B02A-A38F-6E527CF214BE}"/>
              </a:ext>
            </a:extLst>
          </p:cNvPr>
          <p:cNvSpPr txBox="1"/>
          <p:nvPr/>
        </p:nvSpPr>
        <p:spPr>
          <a:xfrm>
            <a:off x="3170205" y="2479444"/>
            <a:ext cx="6858002" cy="1128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8600"/>
              </a:lnSpc>
              <a:spcAft>
                <a:spcPts val="600"/>
              </a:spcAft>
            </a:pPr>
            <a:r>
              <a:rPr lang="es-ES" sz="6600" spc="-300" dirty="0">
                <a:solidFill>
                  <a:srgbClr val="FB534A"/>
                </a:solidFill>
                <a:latin typeface="Montserrat Black" pitchFamily="2" charset="0"/>
              </a:rPr>
              <a:t>FELIZ 2027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699625C7-2DB7-7053-B87B-A687933745F4}"/>
              </a:ext>
            </a:extLst>
          </p:cNvPr>
          <p:cNvSpPr txBox="1"/>
          <p:nvPr/>
        </p:nvSpPr>
        <p:spPr>
          <a:xfrm>
            <a:off x="3318581" y="3399843"/>
            <a:ext cx="44054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s-ES" sz="1400" spc="600" dirty="0">
                <a:solidFill>
                  <a:schemeClr val="bg1"/>
                </a:solidFill>
                <a:highlight>
                  <a:srgbClr val="FB534A"/>
                </a:highlight>
                <a:latin typeface="Montserrat Light" pitchFamily="2" charset="0"/>
              </a:rPr>
              <a:t>·</a:t>
            </a:r>
            <a:r>
              <a:rPr lang="es-ES" sz="1400" spc="600" dirty="0">
                <a:solidFill>
                  <a:schemeClr val="bg1"/>
                </a:solidFill>
                <a:highlight>
                  <a:srgbClr val="FB534A"/>
                </a:highlight>
                <a:latin typeface="Montserrat Black" pitchFamily="2" charset="0"/>
              </a:rPr>
              <a:t>ATRESMEDIA</a:t>
            </a:r>
            <a:r>
              <a:rPr lang="es-ES" sz="1400" spc="600" dirty="0">
                <a:solidFill>
                  <a:schemeClr val="bg1"/>
                </a:solidFill>
                <a:highlight>
                  <a:srgbClr val="FB534A"/>
                </a:highlight>
                <a:latin typeface="Montserrat" pitchFamily="2" charset="0"/>
              </a:rPr>
              <a:t>PUBLICIDAD·</a:t>
            </a:r>
          </a:p>
        </p:txBody>
      </p:sp>
      <p:grpSp>
        <p:nvGrpSpPr>
          <p:cNvPr id="17" name="Grupo 16" descr="Logo Atremedia">
            <a:extLst>
              <a:ext uri="{FF2B5EF4-FFF2-40B4-BE49-F238E27FC236}">
                <a16:creationId xmlns:a16="http://schemas.microsoft.com/office/drawing/2014/main" id="{D454D958-E11B-2820-55F4-B47FC8BA2DD9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pSpPr/>
          <p:nvPr/>
        </p:nvGrpSpPr>
        <p:grpSpPr>
          <a:xfrm>
            <a:off x="6217015" y="877773"/>
            <a:ext cx="232116" cy="315830"/>
            <a:chOff x="8323657" y="4091932"/>
            <a:chExt cx="476499" cy="648348"/>
          </a:xfrm>
        </p:grpSpPr>
        <p:cxnSp>
          <p:nvCxnSpPr>
            <p:cNvPr id="18" name="Conector recto 17">
              <a:extLst>
                <a:ext uri="{FF2B5EF4-FFF2-40B4-BE49-F238E27FC236}">
                  <a16:creationId xmlns:a16="http://schemas.microsoft.com/office/drawing/2014/main" id="{AB4AEAF0-E894-5654-EF1C-B0BF55F4F6F9}"/>
                </a:ext>
              </a:extLst>
            </p:cNvPr>
            <p:cNvCxnSpPr>
              <a:cxnSpLocks/>
            </p:cNvCxnSpPr>
            <p:nvPr/>
          </p:nvCxnSpPr>
          <p:spPr>
            <a:xfrm>
              <a:off x="8324347" y="4223773"/>
              <a:ext cx="123182" cy="105500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ector recto 18">
              <a:extLst>
                <a:ext uri="{FF2B5EF4-FFF2-40B4-BE49-F238E27FC236}">
                  <a16:creationId xmlns:a16="http://schemas.microsoft.com/office/drawing/2014/main" id="{043996CC-4A43-596D-F897-7B0C31C30A51}"/>
                </a:ext>
              </a:extLst>
            </p:cNvPr>
            <p:cNvCxnSpPr>
              <a:cxnSpLocks/>
            </p:cNvCxnSpPr>
            <p:nvPr/>
          </p:nvCxnSpPr>
          <p:spPr>
            <a:xfrm>
              <a:off x="8677764" y="4221069"/>
              <a:ext cx="1799" cy="395633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ector recto 19">
              <a:extLst>
                <a:ext uri="{FF2B5EF4-FFF2-40B4-BE49-F238E27FC236}">
                  <a16:creationId xmlns:a16="http://schemas.microsoft.com/office/drawing/2014/main" id="{DD66EE14-502B-C70E-6B89-2BB79530D1E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532262" y="4091933"/>
              <a:ext cx="263115" cy="232499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ector recto 20">
              <a:extLst>
                <a:ext uri="{FF2B5EF4-FFF2-40B4-BE49-F238E27FC236}">
                  <a16:creationId xmlns:a16="http://schemas.microsoft.com/office/drawing/2014/main" id="{095D3CDB-AE0D-D4EC-6BD6-629656732E47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532439" y="4324431"/>
              <a:ext cx="145325" cy="92627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ector recto 21">
              <a:extLst>
                <a:ext uri="{FF2B5EF4-FFF2-40B4-BE49-F238E27FC236}">
                  <a16:creationId xmlns:a16="http://schemas.microsoft.com/office/drawing/2014/main" id="{45092917-41E7-9BE0-D4B9-AC2228FBF8C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387984" y="4221069"/>
              <a:ext cx="289781" cy="204694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ector recto 22">
              <a:extLst>
                <a:ext uri="{FF2B5EF4-FFF2-40B4-BE49-F238E27FC236}">
                  <a16:creationId xmlns:a16="http://schemas.microsoft.com/office/drawing/2014/main" id="{7D262272-09A1-174C-7D0D-63657F10D77F}"/>
                </a:ext>
              </a:extLst>
            </p:cNvPr>
            <p:cNvCxnSpPr>
              <a:cxnSpLocks/>
            </p:cNvCxnSpPr>
            <p:nvPr/>
          </p:nvCxnSpPr>
          <p:spPr>
            <a:xfrm>
              <a:off x="8323658" y="4426435"/>
              <a:ext cx="64326" cy="0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ector recto 23">
              <a:extLst>
                <a:ext uri="{FF2B5EF4-FFF2-40B4-BE49-F238E27FC236}">
                  <a16:creationId xmlns:a16="http://schemas.microsoft.com/office/drawing/2014/main" id="{FAD86F24-3EC1-A9AD-A22C-6FF50685888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447879" y="4324431"/>
              <a:ext cx="84383" cy="4841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ector recto 24">
              <a:extLst>
                <a:ext uri="{FF2B5EF4-FFF2-40B4-BE49-F238E27FC236}">
                  <a16:creationId xmlns:a16="http://schemas.microsoft.com/office/drawing/2014/main" id="{75924327-2E80-EECF-819C-3D60D68C90C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453971" y="4526581"/>
              <a:ext cx="66689" cy="2811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ector recto 25">
              <a:extLst>
                <a:ext uri="{FF2B5EF4-FFF2-40B4-BE49-F238E27FC236}">
                  <a16:creationId xmlns:a16="http://schemas.microsoft.com/office/drawing/2014/main" id="{0444EC25-BDC1-6D3A-3EBD-D613D6427108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367843" y="4197316"/>
              <a:ext cx="164419" cy="127116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Conector recto 26">
              <a:extLst>
                <a:ext uri="{FF2B5EF4-FFF2-40B4-BE49-F238E27FC236}">
                  <a16:creationId xmlns:a16="http://schemas.microsoft.com/office/drawing/2014/main" id="{42AB98C0-E335-538C-C5F0-89F61C8F6B7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677764" y="4417058"/>
              <a:ext cx="122390" cy="98909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Conector recto 27">
              <a:extLst>
                <a:ext uri="{FF2B5EF4-FFF2-40B4-BE49-F238E27FC236}">
                  <a16:creationId xmlns:a16="http://schemas.microsoft.com/office/drawing/2014/main" id="{02EA8F35-F708-5949-954B-AE4998CC372E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387115" y="4425763"/>
              <a:ext cx="145325" cy="108249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Conector recto 28">
              <a:extLst>
                <a:ext uri="{FF2B5EF4-FFF2-40B4-BE49-F238E27FC236}">
                  <a16:creationId xmlns:a16="http://schemas.microsoft.com/office/drawing/2014/main" id="{71A0F5F2-F7D9-740E-8FB0-A73E1B466190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323658" y="4426436"/>
              <a:ext cx="130315" cy="102956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Conector recto 29">
              <a:extLst>
                <a:ext uri="{FF2B5EF4-FFF2-40B4-BE49-F238E27FC236}">
                  <a16:creationId xmlns:a16="http://schemas.microsoft.com/office/drawing/2014/main" id="{0703B577-D802-8949-AA19-BB3C0184B5AE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330159" y="4630210"/>
              <a:ext cx="202280" cy="110070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Conector recto 30">
              <a:extLst>
                <a:ext uri="{FF2B5EF4-FFF2-40B4-BE49-F238E27FC236}">
                  <a16:creationId xmlns:a16="http://schemas.microsoft.com/office/drawing/2014/main" id="{DD4C9821-8CAC-FFB8-0454-6588F00E7EE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532440" y="4515966"/>
              <a:ext cx="267716" cy="224314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Conector recto 31">
              <a:extLst>
                <a:ext uri="{FF2B5EF4-FFF2-40B4-BE49-F238E27FC236}">
                  <a16:creationId xmlns:a16="http://schemas.microsoft.com/office/drawing/2014/main" id="{B45BF65C-0C19-749C-4EE6-D3206B67823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330160" y="4529393"/>
              <a:ext cx="123812" cy="100819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Conector recto 32">
              <a:extLst>
                <a:ext uri="{FF2B5EF4-FFF2-40B4-BE49-F238E27FC236}">
                  <a16:creationId xmlns:a16="http://schemas.microsoft.com/office/drawing/2014/main" id="{9E298F5D-BF7F-05DF-B4ED-53365CD99FA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378938" y="4324431"/>
              <a:ext cx="416441" cy="331331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Conector recto 33">
              <a:extLst>
                <a:ext uri="{FF2B5EF4-FFF2-40B4-BE49-F238E27FC236}">
                  <a16:creationId xmlns:a16="http://schemas.microsoft.com/office/drawing/2014/main" id="{C666914E-839A-90A3-6F8C-CC2598685D1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323659" y="4091932"/>
              <a:ext cx="208604" cy="131168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Conector recto 34">
              <a:extLst>
                <a:ext uri="{FF2B5EF4-FFF2-40B4-BE49-F238E27FC236}">
                  <a16:creationId xmlns:a16="http://schemas.microsoft.com/office/drawing/2014/main" id="{2DE52FAD-BAAC-DB0D-B652-47C22772B9A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323657" y="4328820"/>
              <a:ext cx="124808" cy="97616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Conector recto 35">
              <a:extLst>
                <a:ext uri="{FF2B5EF4-FFF2-40B4-BE49-F238E27FC236}">
                  <a16:creationId xmlns:a16="http://schemas.microsoft.com/office/drawing/2014/main" id="{D5789520-ABEB-3727-79EC-DE08158B5C8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532264" y="4091933"/>
              <a:ext cx="177" cy="648347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Conector recto 36">
              <a:extLst>
                <a:ext uri="{FF2B5EF4-FFF2-40B4-BE49-F238E27FC236}">
                  <a16:creationId xmlns:a16="http://schemas.microsoft.com/office/drawing/2014/main" id="{984311B9-D847-75E8-962D-8E6E359B4DE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532266" y="4534011"/>
              <a:ext cx="146924" cy="82690"/>
            </a:xfrm>
            <a:prstGeom prst="line">
              <a:avLst/>
            </a:prstGeom>
            <a:ln w="63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" name="Imagen 3">
            <a:extLst>
              <a:ext uri="{FF2B5EF4-FFF2-40B4-BE49-F238E27FC236}">
                <a16:creationId xmlns:a16="http://schemas.microsoft.com/office/drawing/2014/main" id="{A5B229D1-CECE-430B-6C4F-B3BE495B840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duotone>
              <a:prstClr val="black"/>
              <a:srgbClr val="FB534A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11191851" y="6330745"/>
            <a:ext cx="743776" cy="298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742916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3913</TotalTime>
  <Words>1357</Words>
  <Application>Microsoft Office PowerPoint</Application>
  <PresentationFormat>Panorámica</PresentationFormat>
  <Paragraphs>297</Paragraphs>
  <Slides>23</Slides>
  <Notes>8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23</vt:i4>
      </vt:variant>
    </vt:vector>
  </HeadingPairs>
  <TitlesOfParts>
    <vt:vector size="32" baseType="lpstr">
      <vt:lpstr>Aptos</vt:lpstr>
      <vt:lpstr>Aptos Display</vt:lpstr>
      <vt:lpstr>Arial</vt:lpstr>
      <vt:lpstr>Montserrat</vt:lpstr>
      <vt:lpstr>Montserrat Black</vt:lpstr>
      <vt:lpstr>Montserrat Black</vt:lpstr>
      <vt:lpstr>Montserrat ExtraBold</vt:lpstr>
      <vt:lpstr>Montserrat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Carlos Rodriguez Fernandez</dc:creator>
  <cp:lastModifiedBy>Arantxa Perales Navas</cp:lastModifiedBy>
  <cp:revision>95</cp:revision>
  <dcterms:created xsi:type="dcterms:W3CDTF">2025-01-03T09:36:52Z</dcterms:created>
  <dcterms:modified xsi:type="dcterms:W3CDTF">2026-10-01T10:07:13Z</dcterms:modified>
</cp:coreProperties>
</file>